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60" r:id="rId6"/>
    <p:sldId id="268" r:id="rId7"/>
    <p:sldId id="285" r:id="rId9"/>
    <p:sldId id="269" r:id="rId10"/>
    <p:sldId id="272" r:id="rId11"/>
    <p:sldId id="284" r:id="rId12"/>
    <p:sldId id="277" r:id="rId13"/>
    <p:sldId id="279" r:id="rId14"/>
    <p:sldId id="280" r:id="rId15"/>
    <p:sldId id="281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27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microsoft.com/office/2007/relationships/hdphoto" Target="../media/image2.wdp"/><Relationship Id="rId8" Type="http://schemas.openxmlformats.org/officeDocument/2006/relationships/image" Target="NULL" TargetMode="External"/><Relationship Id="rId7" Type="http://schemas.openxmlformats.org/officeDocument/2006/relationships/image" Target="../media/image1.png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microsoft.com/office/2007/relationships/hdphoto" Target="../media/image4.wdp"/><Relationship Id="rId11" Type="http://schemas.openxmlformats.org/officeDocument/2006/relationships/image" Target="../media/image3.png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82.xml"/><Relationship Id="rId7" Type="http://schemas.microsoft.com/office/2007/relationships/hdphoto" Target="../media/image6.wdp"/><Relationship Id="rId6" Type="http://schemas.openxmlformats.org/officeDocument/2006/relationships/image" Target="NULL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microsoft.com/office/2007/relationships/hdphoto" Target="../media/image8.wdp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microsoft.com/office/2007/relationships/hdphoto" Target="../media/image10.wdp"/><Relationship Id="rId7" Type="http://schemas.openxmlformats.org/officeDocument/2006/relationships/image" Target="NULL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microsoft.com/office/2007/relationships/hdphoto" Target="../media/image12.wdp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1712_#color_$lt2_$lt1-2497&amp;169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20000"/>
                </a:schemeClr>
              </a:gs>
            </a:gsLst>
            <a:lin ang="2106835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llipse 3 (Stroke)_#color_$accent1_$accent1-2499&amp;1970"/>
          <p:cNvSpPr/>
          <p:nvPr userDrawn="1">
            <p:custDataLst>
              <p:tags r:id="rId3"/>
            </p:custDataLst>
          </p:nvPr>
        </p:nvSpPr>
        <p:spPr>
          <a:xfrm rot="18000000">
            <a:off x="607058" y="530854"/>
            <a:ext cx="1512791" cy="1512791"/>
          </a:xfrm>
          <a:custGeom>
            <a:avLst/>
            <a:gdLst/>
            <a:ahLst/>
            <a:cxnLst/>
            <a:rect l="l" t="t" r="r" b="b"/>
            <a:pathLst>
              <a:path w="1512791" h="1512791">
                <a:moveTo>
                  <a:pt x="756395" y="1258791"/>
                </a:moveTo>
                <a:cubicBezTo>
                  <a:pt x="1033860" y="1258791"/>
                  <a:pt x="1258791" y="1033860"/>
                  <a:pt x="1258791" y="756395"/>
                </a:cubicBezTo>
                <a:cubicBezTo>
                  <a:pt x="1258791" y="478930"/>
                  <a:pt x="1033860" y="254000"/>
                  <a:pt x="756395" y="254000"/>
                </a:cubicBezTo>
                <a:cubicBezTo>
                  <a:pt x="478930" y="254000"/>
                  <a:pt x="254000" y="478930"/>
                  <a:pt x="254000" y="756395"/>
                </a:cubicBezTo>
                <a:cubicBezTo>
                  <a:pt x="254000" y="1033860"/>
                  <a:pt x="478930" y="1258791"/>
                  <a:pt x="756395" y="1258791"/>
                </a:cubicBezTo>
                <a:moveTo>
                  <a:pt x="756395" y="1512786"/>
                </a:moveTo>
                <a:cubicBezTo>
                  <a:pt x="1174140" y="1512786"/>
                  <a:pt x="1512786" y="1174140"/>
                  <a:pt x="1512786" y="756395"/>
                </a:cubicBezTo>
                <a:cubicBezTo>
                  <a:pt x="1512786" y="338649"/>
                  <a:pt x="1174140" y="0"/>
                  <a:pt x="756395" y="0"/>
                </a:cubicBezTo>
                <a:cubicBezTo>
                  <a:pt x="338649" y="0"/>
                  <a:pt x="0" y="338649"/>
                  <a:pt x="0" y="756395"/>
                </a:cubicBezTo>
                <a:cubicBezTo>
                  <a:pt x="0" y="1174140"/>
                  <a:pt x="338649" y="1512786"/>
                  <a:pt x="756395" y="1512786"/>
                </a:cubicBezTo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60329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2 (Stroke)_#color_$accent1_$accent1-2499&amp;1973"/>
          <p:cNvSpPr/>
          <p:nvPr userDrawn="1">
            <p:custDataLst>
              <p:tags r:id="rId4"/>
            </p:custDataLst>
          </p:nvPr>
        </p:nvSpPr>
        <p:spPr>
          <a:xfrm>
            <a:off x="4654686" y="1287993"/>
            <a:ext cx="7537311" cy="5570007"/>
          </a:xfrm>
          <a:custGeom>
            <a:avLst/>
            <a:gdLst/>
            <a:ahLst/>
            <a:cxnLst/>
            <a:rect l="l" t="t" r="r" b="b"/>
            <a:pathLst>
              <a:path w="7537311" h="5570007">
                <a:moveTo>
                  <a:pt x="7537310" y="1653197"/>
                </a:moveTo>
                <a:cubicBezTo>
                  <a:pt x="7210044" y="1223395"/>
                  <a:pt x="6793840" y="850050"/>
                  <a:pt x="6296724" y="563039"/>
                </a:cubicBezTo>
                <a:cubicBezTo>
                  <a:pt x="4289158" y="-596028"/>
                  <a:pt x="1722107" y="91815"/>
                  <a:pt x="563039" y="2099374"/>
                </a:cubicBezTo>
                <a:cubicBezTo>
                  <a:pt x="-70213" y="3196196"/>
                  <a:pt x="-152173" y="4460037"/>
                  <a:pt x="231184" y="5570004"/>
                </a:cubicBezTo>
                <a:lnTo>
                  <a:pt x="3268116" y="5570004"/>
                </a:lnTo>
                <a:cubicBezTo>
                  <a:pt x="2554262" y="5087214"/>
                  <a:pt x="2325154" y="4127310"/>
                  <a:pt x="2762745" y="3369374"/>
                </a:cubicBezTo>
                <a:cubicBezTo>
                  <a:pt x="3220402" y="2576678"/>
                  <a:pt x="4234028" y="2305075"/>
                  <a:pt x="5026724" y="2762745"/>
                </a:cubicBezTo>
                <a:cubicBezTo>
                  <a:pt x="5819419" y="3220402"/>
                  <a:pt x="6091022" y="4234028"/>
                  <a:pt x="5633364" y="5026724"/>
                </a:cubicBezTo>
                <a:cubicBezTo>
                  <a:pt x="5503774" y="5251171"/>
                  <a:pt x="5329619" y="5433835"/>
                  <a:pt x="5128539" y="5570004"/>
                </a:cubicBezTo>
                <a:lnTo>
                  <a:pt x="7537310" y="5570004"/>
                </a:lnTo>
                <a:lnTo>
                  <a:pt x="7537310" y="1653197"/>
                </a:ln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11735572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Ellipse 1 (Stroke)_#color_$accent1_$accent1-2499&amp;1976"/>
          <p:cNvSpPr/>
          <p:nvPr userDrawn="1">
            <p:custDataLst>
              <p:tags r:id="rId5"/>
            </p:custDataLst>
          </p:nvPr>
        </p:nvSpPr>
        <p:spPr>
          <a:xfrm>
            <a:off x="5061458" y="0"/>
            <a:ext cx="7130538" cy="5729093"/>
          </a:xfrm>
          <a:custGeom>
            <a:avLst/>
            <a:gdLst/>
            <a:ahLst/>
            <a:cxnLst/>
            <a:rect l="l" t="t" r="r" b="b"/>
            <a:pathLst>
              <a:path w="7130538" h="5729093">
                <a:moveTo>
                  <a:pt x="2597976" y="0"/>
                </a:moveTo>
                <a:cubicBezTo>
                  <a:pt x="2888412" y="1061763"/>
                  <a:pt x="3581235" y="2013877"/>
                  <a:pt x="4609846" y="2607742"/>
                </a:cubicBezTo>
                <a:cubicBezTo>
                  <a:pt x="5403393" y="3065894"/>
                  <a:pt x="6281674" y="3244367"/>
                  <a:pt x="7130542" y="3173730"/>
                </a:cubicBezTo>
                <a:lnTo>
                  <a:pt x="7130542" y="5719559"/>
                </a:lnTo>
                <a:cubicBezTo>
                  <a:pt x="5849061" y="5787123"/>
                  <a:pt x="4533989" y="5496890"/>
                  <a:pt x="3339846" y="4807445"/>
                </a:cubicBezTo>
                <a:cubicBezTo>
                  <a:pt x="1494117" y="3741814"/>
                  <a:pt x="329867" y="1949120"/>
                  <a:pt x="0" y="0"/>
                </a:cubicBezTo>
                <a:lnTo>
                  <a:pt x="2597976" y="0"/>
                </a:ln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60329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3" name="图片 12" descr="C:/Users/kingsoft/AppData/Local/Temp/fig2wpp/@png2x_pic1-2490&amp;1162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5000" contrast="6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8200" y="0"/>
            <a:ext cx="6273800" cy="6858000"/>
          </a:xfrm>
          <a:prstGeom prst="rect">
            <a:avLst/>
          </a:prstGeom>
        </p:spPr>
      </p:pic>
      <p:pic>
        <p:nvPicPr>
          <p:cNvPr id="15" name="图片 14" descr="C:/Users/kingsoft/AppData/Local/Temp/fig2wpp/@png2x_pic2-2497&amp;1319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9880" y="870585"/>
            <a:ext cx="3313430" cy="3271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975870" y="1194896"/>
            <a:ext cx="5265606" cy="4459954"/>
          </a:xfr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975870" y="5747947"/>
            <a:ext cx="5265606" cy="53416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anchor="b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1712_#color_$lt2_$lt1-2499&amp;1982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20000"/>
                </a:schemeClr>
              </a:gs>
            </a:gsLst>
            <a:lin ang="2106835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Ellipse 2 (Stroke)_#color_$accent1_$accent1-2499&amp;1986"/>
          <p:cNvSpPr/>
          <p:nvPr userDrawn="1">
            <p:custDataLst>
              <p:tags r:id="rId3"/>
            </p:custDataLst>
          </p:nvPr>
        </p:nvSpPr>
        <p:spPr>
          <a:xfrm flipV="1">
            <a:off x="0" y="0"/>
            <a:ext cx="5658124" cy="6858000"/>
          </a:xfrm>
          <a:custGeom>
            <a:avLst/>
            <a:gdLst/>
            <a:ahLst/>
            <a:cxnLst/>
            <a:rect l="l" t="t" r="r" b="b"/>
            <a:pathLst>
              <a:path w="5658124" h="6858000">
                <a:moveTo>
                  <a:pt x="0" y="5525618"/>
                </a:moveTo>
                <a:lnTo>
                  <a:pt x="0" y="6858000"/>
                </a:lnTo>
                <a:lnTo>
                  <a:pt x="3952723" y="6858000"/>
                </a:lnTo>
                <a:cubicBezTo>
                  <a:pt x="4263555" y="6581902"/>
                  <a:pt x="4545228" y="6262802"/>
                  <a:pt x="4788687" y="5902452"/>
                </a:cubicBezTo>
                <a:cubicBezTo>
                  <a:pt x="6036386" y="4055707"/>
                  <a:pt x="5904421" y="1682179"/>
                  <a:pt x="4628604" y="0"/>
                </a:cubicBezTo>
                <a:lnTo>
                  <a:pt x="0" y="0"/>
                </a:lnTo>
                <a:lnTo>
                  <a:pt x="0" y="603432"/>
                </a:lnTo>
                <a:cubicBezTo>
                  <a:pt x="665350" y="444720"/>
                  <a:pt x="1392542" y="554733"/>
                  <a:pt x="2003997" y="967848"/>
                </a:cubicBezTo>
                <a:cubicBezTo>
                  <a:pt x="3161767" y="1750060"/>
                  <a:pt x="3466224" y="3322726"/>
                  <a:pt x="2684005" y="4480497"/>
                </a:cubicBezTo>
                <a:cubicBezTo>
                  <a:pt x="2077364" y="5378412"/>
                  <a:pt x="995265" y="5763070"/>
                  <a:pt x="0" y="5525618"/>
                </a:cubicBezTo>
              </a:path>
            </a:pathLst>
          </a:custGeom>
          <a:gradFill>
            <a:gsLst>
              <a:gs pos="0">
                <a:schemeClr val="accent1"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1132729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0" name="图片 9" descr="C:/Users/kingsoft/AppData/Local/Temp/fig2wpp/@png2x_pic2-2497&amp;1736.pn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r:link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0" y="2463800"/>
            <a:ext cx="5016500" cy="4394200"/>
          </a:xfrm>
          <a:prstGeom prst="rect">
            <a:avLst/>
          </a:prstGeom>
        </p:spPr>
      </p:pic>
      <p:pic>
        <p:nvPicPr>
          <p:cNvPr id="11" name="图片 10" descr="C:/Users/kingsoft/AppData/Local/Temp/fig2wpp/@png2x_pic1-2497&amp;1735.png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r:link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0" y="1282700"/>
            <a:ext cx="2578100" cy="3759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404539" y="1565970"/>
            <a:ext cx="2100718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1712_#color_$lt2_$lt1-2499&amp;199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20000"/>
                </a:schemeClr>
              </a:gs>
            </a:gsLst>
            <a:lin ang="2106835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Ellipse 1 (Stroke)_#color_$accent1_$accent1-2499&amp;199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6724644" cy="5728950"/>
          </a:xfrm>
          <a:custGeom>
            <a:avLst/>
            <a:gdLst/>
            <a:ahLst/>
            <a:cxnLst/>
            <a:rect l="l" t="t" r="r" b="b"/>
            <a:pathLst>
              <a:path w="6724644" h="5728950">
                <a:moveTo>
                  <a:pt x="0" y="3188424"/>
                </a:moveTo>
                <a:lnTo>
                  <a:pt x="0" y="5728945"/>
                </a:lnTo>
                <a:cubicBezTo>
                  <a:pt x="1151291" y="5721541"/>
                  <a:pt x="2316442" y="5424259"/>
                  <a:pt x="3384804" y="4807445"/>
                </a:cubicBezTo>
                <a:cubicBezTo>
                  <a:pt x="5230533" y="3741814"/>
                  <a:pt x="6394780" y="1949120"/>
                  <a:pt x="6724650" y="0"/>
                </a:cubicBezTo>
                <a:lnTo>
                  <a:pt x="4126662" y="0"/>
                </a:lnTo>
                <a:cubicBezTo>
                  <a:pt x="3836238" y="1061762"/>
                  <a:pt x="3143415" y="2013877"/>
                  <a:pt x="2114804" y="2607742"/>
                </a:cubicBezTo>
                <a:cubicBezTo>
                  <a:pt x="1447178" y="2993187"/>
                  <a:pt x="719590" y="3180677"/>
                  <a:pt x="0" y="3188424"/>
                </a:cubicBezTo>
              </a:path>
            </a:pathLst>
          </a:custGeom>
          <a:gradFill>
            <a:gsLst>
              <a:gs pos="0">
                <a:schemeClr val="accent1">
                  <a:alpha val="38000"/>
                </a:schemeClr>
              </a:gs>
              <a:gs pos="100000">
                <a:schemeClr val="accent1">
                  <a:alpha val="0"/>
                </a:schemeClr>
              </a:gs>
            </a:gsLst>
            <a:lin ang="189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3 (Stroke)_#color_$accent1_$accent1-2499&amp;1966"/>
          <p:cNvSpPr/>
          <p:nvPr userDrawn="1">
            <p:custDataLst>
              <p:tags r:id="rId4"/>
            </p:custDataLst>
          </p:nvPr>
        </p:nvSpPr>
        <p:spPr>
          <a:xfrm>
            <a:off x="9942351" y="665244"/>
            <a:ext cx="1513043" cy="1513043"/>
          </a:xfrm>
          <a:custGeom>
            <a:avLst/>
            <a:gdLst/>
            <a:ahLst/>
            <a:cxnLst/>
            <a:rect l="l" t="t" r="r" b="b"/>
            <a:pathLst>
              <a:path w="1513043" h="1513043">
                <a:moveTo>
                  <a:pt x="321434" y="1007720"/>
                </a:moveTo>
                <a:cubicBezTo>
                  <a:pt x="182702" y="767428"/>
                  <a:pt x="265032" y="460167"/>
                  <a:pt x="505324" y="321434"/>
                </a:cubicBezTo>
                <a:cubicBezTo>
                  <a:pt x="745616" y="182702"/>
                  <a:pt x="1052876" y="265032"/>
                  <a:pt x="1191609" y="505324"/>
                </a:cubicBezTo>
                <a:cubicBezTo>
                  <a:pt x="1330338" y="745616"/>
                  <a:pt x="1248011" y="1052876"/>
                  <a:pt x="1007720" y="1191609"/>
                </a:cubicBezTo>
                <a:cubicBezTo>
                  <a:pt x="767428" y="1330338"/>
                  <a:pt x="460167" y="1248011"/>
                  <a:pt x="321434" y="1007720"/>
                </a:cubicBezTo>
                <a:moveTo>
                  <a:pt x="101464" y="1134720"/>
                </a:moveTo>
                <a:cubicBezTo>
                  <a:pt x="-107409" y="772941"/>
                  <a:pt x="16546" y="310337"/>
                  <a:pt x="378324" y="101464"/>
                </a:cubicBezTo>
                <a:cubicBezTo>
                  <a:pt x="740103" y="-107409"/>
                  <a:pt x="1202707" y="16546"/>
                  <a:pt x="1411580" y="378324"/>
                </a:cubicBezTo>
                <a:cubicBezTo>
                  <a:pt x="1620457" y="740103"/>
                  <a:pt x="1496492" y="1202707"/>
                  <a:pt x="1134720" y="1411580"/>
                </a:cubicBezTo>
                <a:cubicBezTo>
                  <a:pt x="772941" y="1620457"/>
                  <a:pt x="310337" y="1496492"/>
                  <a:pt x="101464" y="1134720"/>
                </a:cubicBezTo>
              </a:path>
            </a:pathLst>
          </a:cu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0"/>
                </a:schemeClr>
              </a:gs>
            </a:gsLst>
            <a:lin ang="132329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Ellipse 2 (Stroke)_#color_$accent1_$accent1-2499&amp;1998"/>
          <p:cNvSpPr/>
          <p:nvPr userDrawn="1">
            <p:custDataLst>
              <p:tags r:id="rId5"/>
            </p:custDataLst>
          </p:nvPr>
        </p:nvSpPr>
        <p:spPr>
          <a:xfrm>
            <a:off x="0" y="1288018"/>
            <a:ext cx="7131416" cy="5569982"/>
          </a:xfrm>
          <a:custGeom>
            <a:avLst/>
            <a:gdLst/>
            <a:ahLst/>
            <a:cxnLst/>
            <a:rect l="l" t="t" r="r" b="b"/>
            <a:pathLst>
              <a:path w="7131416" h="5569982">
                <a:moveTo>
                  <a:pt x="6900240" y="5569979"/>
                </a:moveTo>
                <a:cubicBezTo>
                  <a:pt x="7283590" y="4460011"/>
                  <a:pt x="7201624" y="3196196"/>
                  <a:pt x="6568377" y="2099374"/>
                </a:cubicBezTo>
                <a:cubicBezTo>
                  <a:pt x="5409311" y="91815"/>
                  <a:pt x="2842247" y="-596028"/>
                  <a:pt x="834690" y="563039"/>
                </a:cubicBezTo>
                <a:cubicBezTo>
                  <a:pt x="524253" y="742269"/>
                  <a:pt x="245374" y="955167"/>
                  <a:pt x="0" y="1194458"/>
                </a:cubicBezTo>
                <a:lnTo>
                  <a:pt x="0" y="5569979"/>
                </a:lnTo>
                <a:lnTo>
                  <a:pt x="2002841" y="5569979"/>
                </a:lnTo>
                <a:cubicBezTo>
                  <a:pt x="1801774" y="5433822"/>
                  <a:pt x="1627632" y="5251158"/>
                  <a:pt x="1498054" y="5026724"/>
                </a:cubicBezTo>
                <a:cubicBezTo>
                  <a:pt x="1040393" y="4234028"/>
                  <a:pt x="1311986" y="3220402"/>
                  <a:pt x="2104695" y="2762745"/>
                </a:cubicBezTo>
                <a:cubicBezTo>
                  <a:pt x="2897391" y="2305075"/>
                  <a:pt x="3911003" y="2576678"/>
                  <a:pt x="4368673" y="3369374"/>
                </a:cubicBezTo>
                <a:cubicBezTo>
                  <a:pt x="4806264" y="4127297"/>
                  <a:pt x="4577169" y="5087188"/>
                  <a:pt x="3863340" y="5569979"/>
                </a:cubicBezTo>
                <a:lnTo>
                  <a:pt x="6900240" y="5569979"/>
                </a:lnTo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1852729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485641" y="4815291"/>
            <a:ext cx="4988607" cy="1513043"/>
          </a:xfrm>
        </p:spPr>
        <p:txBody>
          <a:bodyPr wrap="square" anchor="t">
            <a:normAutofit/>
          </a:bodyPr>
          <a:lstStyle>
            <a:lvl1pPr algn="r">
              <a:defRPr sz="5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485641" y="2042709"/>
            <a:ext cx="4988607" cy="2608125"/>
          </a:xfrm>
        </p:spPr>
        <p:txBody>
          <a:bodyPr wrap="square" anchor="b">
            <a:normAutofit/>
          </a:bodyPr>
          <a:lstStyle>
            <a:lvl1pPr marL="0" indent="0" algn="r">
              <a:buNone/>
              <a:defRPr sz="8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2061275"/>
            <a:ext cx="5157787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2061275"/>
            <a:ext cx="5183188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96000"/>
            <a:ext cx="10799998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1712_#color_$lt2_$lt1-2499&amp;20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20000"/>
                </a:schemeClr>
              </a:gs>
            </a:gsLst>
            <a:lin ang="2106835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Ellipse 1 (Stroke)_#color_$accent1_$accent1-2499&amp;2013"/>
          <p:cNvSpPr/>
          <p:nvPr userDrawn="1">
            <p:custDataLst>
              <p:tags r:id="rId3"/>
            </p:custDataLst>
          </p:nvPr>
        </p:nvSpPr>
        <p:spPr>
          <a:xfrm>
            <a:off x="5094015" y="0"/>
            <a:ext cx="7097985" cy="5688647"/>
          </a:xfrm>
          <a:custGeom>
            <a:avLst/>
            <a:gdLst/>
            <a:ahLst/>
            <a:cxnLst/>
            <a:rect l="l" t="t" r="r" b="b"/>
            <a:pathLst>
              <a:path w="7097985" h="5688647">
                <a:moveTo>
                  <a:pt x="2598687" y="0"/>
                </a:moveTo>
                <a:cubicBezTo>
                  <a:pt x="2574481" y="112621"/>
                  <a:pt x="2557475" y="228162"/>
                  <a:pt x="2548217" y="346164"/>
                </a:cubicBezTo>
                <a:cubicBezTo>
                  <a:pt x="2435962" y="1777136"/>
                  <a:pt x="3504997" y="3028175"/>
                  <a:pt x="4935969" y="3140431"/>
                </a:cubicBezTo>
                <a:cubicBezTo>
                  <a:pt x="5787835" y="3207258"/>
                  <a:pt x="6575946" y="2855443"/>
                  <a:pt x="7097979" y="2257844"/>
                </a:cubicBezTo>
                <a:lnTo>
                  <a:pt x="7097979" y="5301640"/>
                </a:lnTo>
                <a:cubicBezTo>
                  <a:pt x="6374371" y="5600573"/>
                  <a:pt x="5571300" y="5738076"/>
                  <a:pt x="4737316" y="5672646"/>
                </a:cubicBezTo>
                <a:cubicBezTo>
                  <a:pt x="1907832" y="5450675"/>
                  <a:pt x="-205970" y="2976994"/>
                  <a:pt x="15998" y="147516"/>
                </a:cubicBezTo>
                <a:cubicBezTo>
                  <a:pt x="19873" y="98123"/>
                  <a:pt x="24434" y="48948"/>
                  <a:pt x="29671" y="0"/>
                </a:cubicBezTo>
                <a:lnTo>
                  <a:pt x="2598687" y="0"/>
                </a:ln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2169822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2 (Stroke)_#color_$accent1_$accent1-2499&amp;2016"/>
          <p:cNvSpPr/>
          <p:nvPr userDrawn="1">
            <p:custDataLst>
              <p:tags r:id="rId4"/>
            </p:custDataLst>
          </p:nvPr>
        </p:nvSpPr>
        <p:spPr>
          <a:xfrm>
            <a:off x="6333492" y="1893075"/>
            <a:ext cx="5858508" cy="4964925"/>
          </a:xfrm>
          <a:custGeom>
            <a:avLst/>
            <a:gdLst/>
            <a:ahLst/>
            <a:cxnLst/>
            <a:rect l="l" t="t" r="r" b="b"/>
            <a:pathLst>
              <a:path w="5858508" h="4964925">
                <a:moveTo>
                  <a:pt x="5858510" y="341579"/>
                </a:moveTo>
                <a:cubicBezTo>
                  <a:pt x="5446243" y="164041"/>
                  <a:pt x="4998250" y="50128"/>
                  <a:pt x="4525823" y="13067"/>
                </a:cubicBezTo>
                <a:cubicBezTo>
                  <a:pt x="2214791" y="-168229"/>
                  <a:pt x="194363" y="1558265"/>
                  <a:pt x="13067" y="3869296"/>
                </a:cubicBezTo>
                <a:cubicBezTo>
                  <a:pt x="-16357" y="4244365"/>
                  <a:pt x="4471" y="4611776"/>
                  <a:pt x="69893" y="4964925"/>
                </a:cubicBezTo>
                <a:lnTo>
                  <a:pt x="2728316" y="4964925"/>
                </a:lnTo>
                <a:cubicBezTo>
                  <a:pt x="2588692" y="4698200"/>
                  <a:pt x="2520010" y="4390225"/>
                  <a:pt x="2545283" y="4067937"/>
                </a:cubicBezTo>
                <a:cubicBezTo>
                  <a:pt x="2616873" y="3155417"/>
                  <a:pt x="3414649" y="2473706"/>
                  <a:pt x="4327182" y="2545283"/>
                </a:cubicBezTo>
                <a:cubicBezTo>
                  <a:pt x="5239703" y="2616873"/>
                  <a:pt x="5921426" y="3414649"/>
                  <a:pt x="5849836" y="4327182"/>
                </a:cubicBezTo>
                <a:cubicBezTo>
                  <a:pt x="5831789" y="4557217"/>
                  <a:pt x="5767591" y="4772597"/>
                  <a:pt x="5667045" y="4964925"/>
                </a:cubicBezTo>
                <a:lnTo>
                  <a:pt x="5858510" y="4964925"/>
                </a:lnTo>
                <a:lnTo>
                  <a:pt x="5858510" y="341579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619642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2" name="图片 11" descr="C:/Users/kingsoft/AppData/Local/Temp/fig2wpp/@png2x_Frame 1-2497&amp;1919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5000" contrast="6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3780" y="0"/>
            <a:ext cx="8617585" cy="6858000"/>
          </a:xfrm>
          <a:prstGeom prst="rect">
            <a:avLst/>
          </a:prstGeom>
        </p:spPr>
      </p:pic>
      <p:pic>
        <p:nvPicPr>
          <p:cNvPr id="13" name="图片 12" descr="C:/Users/kingsoft/AppData/Local/Temp/fig2wpp/@png2x_Frame 1-2497&amp;1920.png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r:link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5000" contrast="6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7795" y="0"/>
            <a:ext cx="3163570" cy="5452110"/>
          </a:xfrm>
          <a:prstGeom prst="rect">
            <a:avLst/>
          </a:prstGeom>
        </p:spPr>
      </p:pic>
      <p:sp>
        <p:nvSpPr>
          <p:cNvPr id="15" name="Ellipse 3 (Stroke)_#color_$accent1_$accent1-2499&amp;2017"/>
          <p:cNvSpPr/>
          <p:nvPr userDrawn="1">
            <p:custDataLst>
              <p:tags r:id="rId12"/>
            </p:custDataLst>
          </p:nvPr>
        </p:nvSpPr>
        <p:spPr>
          <a:xfrm rot="18000000">
            <a:off x="607058" y="530830"/>
            <a:ext cx="1512791" cy="1512791"/>
          </a:xfrm>
          <a:custGeom>
            <a:avLst/>
            <a:gdLst/>
            <a:ahLst/>
            <a:cxnLst/>
            <a:rect l="l" t="t" r="r" b="b"/>
            <a:pathLst>
              <a:path w="1512791" h="1512791">
                <a:moveTo>
                  <a:pt x="756395" y="1258791"/>
                </a:moveTo>
                <a:cubicBezTo>
                  <a:pt x="1033860" y="1258791"/>
                  <a:pt x="1258791" y="1033860"/>
                  <a:pt x="1258791" y="756395"/>
                </a:cubicBezTo>
                <a:cubicBezTo>
                  <a:pt x="1258791" y="478930"/>
                  <a:pt x="1033860" y="254000"/>
                  <a:pt x="756395" y="254000"/>
                </a:cubicBezTo>
                <a:cubicBezTo>
                  <a:pt x="478930" y="254000"/>
                  <a:pt x="254000" y="478930"/>
                  <a:pt x="254000" y="756395"/>
                </a:cubicBezTo>
                <a:cubicBezTo>
                  <a:pt x="254000" y="1033860"/>
                  <a:pt x="478930" y="1258791"/>
                  <a:pt x="756395" y="1258791"/>
                </a:cubicBezTo>
                <a:moveTo>
                  <a:pt x="756395" y="1512786"/>
                </a:moveTo>
                <a:cubicBezTo>
                  <a:pt x="1174140" y="1512786"/>
                  <a:pt x="1512786" y="1174140"/>
                  <a:pt x="1512786" y="756395"/>
                </a:cubicBezTo>
                <a:cubicBezTo>
                  <a:pt x="1512786" y="338649"/>
                  <a:pt x="1174140" y="0"/>
                  <a:pt x="756395" y="0"/>
                </a:cubicBezTo>
                <a:cubicBezTo>
                  <a:pt x="338649" y="0"/>
                  <a:pt x="0" y="338649"/>
                  <a:pt x="0" y="756395"/>
                </a:cubicBezTo>
                <a:cubicBezTo>
                  <a:pt x="0" y="1174140"/>
                  <a:pt x="338649" y="1512786"/>
                  <a:pt x="756395" y="1512786"/>
                </a:cubicBezTo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60329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1158600" y="1414699"/>
            <a:ext cx="4937400" cy="3985976"/>
          </a:xfr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158600" y="5613400"/>
            <a:ext cx="4937400" cy="63182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1712_#color_$lt2_$lt1-2499&amp;2004"/>
          <p:cNvSpPr/>
          <p:nvPr userDrawn="1">
            <p:custDataLst>
              <p:tags r:id="rId1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gradFill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20000"/>
                </a:schemeClr>
              </a:gs>
            </a:gsLst>
            <a:lin ang="2106835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799" y="1364400"/>
            <a:ext cx="10799999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16.jpeg"/><Relationship Id="rId10" Type="http://schemas.openxmlformats.org/officeDocument/2006/relationships/notesSlide" Target="../notesSlides/notesSlide5.xml"/><Relationship Id="rId1" Type="http://schemas.openxmlformats.org/officeDocument/2006/relationships/tags" Target="../tags/tag24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image" Target="../media/image17.jpeg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50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image" Target="../media/image19.jpeg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image" Target="../media/image18.jpeg"/><Relationship Id="rId1" Type="http://schemas.openxmlformats.org/officeDocument/2006/relationships/tags" Target="../tags/tag24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6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25.xml"/><Relationship Id="rId22" Type="http://schemas.openxmlformats.org/officeDocument/2006/relationships/tags" Target="../tags/tag224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tags" Target="../tags/tag204.xml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4.png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image" Target="../media/image13.jpeg"/><Relationship Id="rId3" Type="http://schemas.openxmlformats.org/officeDocument/2006/relationships/tags" Target="../tags/tag228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27.xml"/><Relationship Id="rId19" Type="http://schemas.openxmlformats.org/officeDocument/2006/relationships/tags" Target="../tags/tag241.xml"/><Relationship Id="rId18" Type="http://schemas.openxmlformats.org/officeDocument/2006/relationships/tags" Target="../tags/tag240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image" Target="../media/image15.jpeg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75870" y="820881"/>
            <a:ext cx="5265606" cy="445995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自我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975870" y="4148382"/>
            <a:ext cx="5265606" cy="53416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姓名：王培</a:t>
            </a:r>
            <a:r>
              <a:rPr lang="zh-CN" altLang="en-US" dirty="0"/>
              <a:t>鹏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6180" y="4809417"/>
            <a:ext cx="5265606" cy="53416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日期：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2024.05.24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6180" y="5470452"/>
            <a:ext cx="5265606" cy="53416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应聘岗位：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开发工程师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/data/temp/f5a09212-1844-11ef-86d3-42eb71329672.jpg@base@tag=imgScale&amp;m=1&amp;w=1828&amp;h=1904&amp;q=95f5a09212-1844-11ef-86d3-42eb713296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805" r="3864"/>
          <a:stretch>
            <a:fillRect/>
          </a:stretch>
        </p:blipFill>
        <p:spPr>
          <a:xfrm>
            <a:off x="5607051" y="1"/>
            <a:ext cx="6584949" cy="6858000"/>
          </a:xfrm>
          <a:custGeom>
            <a:avLst/>
            <a:gdLst>
              <a:gd name="connsiteX0" fmla="*/ 455992 w 6584949"/>
              <a:gd name="connsiteY0" fmla="*/ 0 h 6858000"/>
              <a:gd name="connsiteX1" fmla="*/ 6584949 w 6584949"/>
              <a:gd name="connsiteY1" fmla="*/ 0 h 6858000"/>
              <a:gd name="connsiteX2" fmla="*/ 6584949 w 6584949"/>
              <a:gd name="connsiteY2" fmla="*/ 6858000 h 6858000"/>
              <a:gd name="connsiteX3" fmla="*/ 455992 w 6584949"/>
              <a:gd name="connsiteY3" fmla="*/ 6858000 h 6858000"/>
              <a:gd name="connsiteX4" fmla="*/ 455992 w 6584949"/>
              <a:gd name="connsiteY4" fmla="*/ 3078459 h 6858000"/>
              <a:gd name="connsiteX5" fmla="*/ 0 w 6584949"/>
              <a:gd name="connsiteY5" fmla="*/ 2622466 h 6858000"/>
              <a:gd name="connsiteX6" fmla="*/ 455992 w 6584949"/>
              <a:gd name="connsiteY6" fmla="*/ 21664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4949" h="6858000">
                <a:moveTo>
                  <a:pt x="455992" y="0"/>
                </a:moveTo>
                <a:lnTo>
                  <a:pt x="6584949" y="0"/>
                </a:lnTo>
                <a:lnTo>
                  <a:pt x="6584949" y="6858000"/>
                </a:lnTo>
                <a:lnTo>
                  <a:pt x="455992" y="6858000"/>
                </a:lnTo>
                <a:lnTo>
                  <a:pt x="455992" y="3078459"/>
                </a:lnTo>
                <a:lnTo>
                  <a:pt x="0" y="2622466"/>
                </a:lnTo>
                <a:lnTo>
                  <a:pt x="455992" y="2166473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标题 1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10759" y="856034"/>
            <a:ext cx="5385241" cy="2175976"/>
          </a:xfrm>
        </p:spPr>
        <p:txBody>
          <a:bodyPr lIns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5400" dirty="0"/>
              <a:t>感谢观看</a:t>
            </a:r>
            <a:endParaRPr lang="zh-CN" altLang="en-US" sz="5400" dirty="0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073860" y="4487549"/>
            <a:ext cx="3894945" cy="10616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感谢各位的聆听与关注</a:t>
            </a:r>
            <a:endParaRPr lang="zh-CN" altLang="en-US" sz="24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073860" y="3606201"/>
            <a:ext cx="3894945" cy="77403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感谢观看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11835" y="39535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7"/>
            </p:custDataLst>
          </p:nvPr>
        </p:nvSpPr>
        <p:spPr>
          <a:xfrm>
            <a:off x="995035" y="42570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期待进一步联系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圆角矩形 106"/>
          <p:cNvSpPr/>
          <p:nvPr>
            <p:custDataLst>
              <p:tags r:id="rId3"/>
            </p:custDataLst>
          </p:nvPr>
        </p:nvSpPr>
        <p:spPr>
          <a:xfrm>
            <a:off x="454641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2" name="圆角矩形 106"/>
          <p:cNvSpPr/>
          <p:nvPr>
            <p:custDataLst>
              <p:tags r:id="rId4"/>
            </p:custDataLst>
          </p:nvPr>
        </p:nvSpPr>
        <p:spPr>
          <a:xfrm>
            <a:off x="8333585" y="2684287"/>
            <a:ext cx="3099568" cy="3258376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14" name="图片 13" descr="/data/temp/f57fcbe9-1844-11ef-a5eb-da9fb0f6ed46.jpg@base@tag=imgScale&amp;m=1&amp;w=519&amp;h=519&amp;q=95f57fcbe9-1844-11ef-a5eb-da9fb0f6ed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5348" r="13847"/>
          <a:stretch>
            <a:fillRect/>
          </a:stretch>
        </p:blipFill>
        <p:spPr>
          <a:xfrm>
            <a:off x="1409091" y="1392859"/>
            <a:ext cx="1871899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2142871" y="3062622"/>
            <a:ext cx="404734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6" name="任意多边形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8100000">
            <a:off x="2220446" y="3158637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8" name="图片 17" descr="/data/temp/f57fcb5d-1844-11ef-a5eb-da9fb0f6ed46.jpg@base@tag=imgScale&amp;m=1&amp;w=519&amp;h=519&amp;q=95f57fcb5d-1844-11ef-a5eb-da9fb0f6ed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4097" b="14097"/>
          <a:stretch>
            <a:fillRect/>
          </a:stretch>
        </p:blipFill>
        <p:spPr>
          <a:xfrm>
            <a:off x="5196897" y="1403033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5930677" y="3047361"/>
            <a:ext cx="404248" cy="404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任意多边形 1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 rot="8100000">
            <a:off x="6007616" y="3144012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1" name="图片 20" descr="/data/temp/f57fcc63-1844-11ef-a5eb-da9fb0f6ed46.jpg@base@tag=imgScale&amp;m=1&amp;w=519&amp;h=519&amp;q=95f57fcc63-1844-11ef-a5eb-da9fb0f6ed4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698" r="16698"/>
          <a:stretch>
            <a:fillRect/>
          </a:stretch>
        </p:blipFill>
        <p:spPr>
          <a:xfrm>
            <a:off x="8983432" y="1404940"/>
            <a:ext cx="1871330" cy="1871899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>
            <a:off x="9717212" y="3051177"/>
            <a:ext cx="404248" cy="4047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3" name="任意多边形 2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 rot="8100000">
            <a:off x="9799873" y="3147191"/>
            <a:ext cx="249867" cy="1481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7"/>
            </p:custDataLst>
          </p:nvPr>
        </p:nvSpPr>
        <p:spPr>
          <a:xfrm>
            <a:off x="98179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希望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研究所能够考虑我的申请，并给予我一个面试的机会。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8"/>
            </p:custDataLst>
          </p:nvPr>
        </p:nvSpPr>
        <p:spPr>
          <a:xfrm>
            <a:off x="98179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保持联系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476896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我会持续关注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研究所的招聘动态，期待与贵公司进一步沟通。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476896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持续关注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21"/>
            </p:custDataLst>
          </p:nvPr>
        </p:nvSpPr>
        <p:spPr>
          <a:xfrm>
            <a:off x="8556135" y="4348327"/>
            <a:ext cx="2654320" cy="14366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我将积极准备面试，希望能够顺利通过，成为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研究所的一员。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22"/>
            </p:custDataLst>
          </p:nvPr>
        </p:nvSpPr>
        <p:spPr>
          <a:xfrm>
            <a:off x="8556135" y="3598015"/>
            <a:ext cx="2654317" cy="53407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积极准备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58600" y="1414699"/>
            <a:ext cx="4937400" cy="3985976"/>
          </a:xfrm>
        </p:spPr>
        <p:txBody>
          <a:bodyPr wrap="square">
            <a:normAutofit/>
          </a:bodyPr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158600" y="5613400"/>
            <a:ext cx="4937400" cy="631825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介绍人：王</a:t>
            </a:r>
            <a:r>
              <a:rPr lang="zh-CN" altLang="en-US" dirty="0"/>
              <a:t>培鹏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04539" y="1565970"/>
            <a:ext cx="2100718" cy="1081088"/>
          </a:xfrm>
        </p:spPr>
        <p:txBody>
          <a:bodyPr wrap="square">
            <a:norm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5965752" y="1752466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序号"/>
          <p:cNvSpPr txBox="1"/>
          <p:nvPr>
            <p:custDataLst>
              <p:tags r:id="rId3"/>
            </p:custDataLst>
          </p:nvPr>
        </p:nvSpPr>
        <p:spPr>
          <a:xfrm>
            <a:off x="5965752" y="2541935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项标题"/>
          <p:cNvSpPr txBox="1"/>
          <p:nvPr>
            <p:custDataLst>
              <p:tags r:id="rId4"/>
            </p:custDataLst>
          </p:nvPr>
        </p:nvSpPr>
        <p:spPr>
          <a:xfrm>
            <a:off x="6786525" y="1752725"/>
            <a:ext cx="496302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教育背景</a:t>
            </a:r>
            <a:endParaRPr lang="zh-CN" altLang="en-US" sz="2800" spc="3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序号"/>
          <p:cNvSpPr txBox="1"/>
          <p:nvPr>
            <p:custDataLst>
              <p:tags r:id="rId5"/>
            </p:custDataLst>
          </p:nvPr>
        </p:nvSpPr>
        <p:spPr>
          <a:xfrm>
            <a:off x="5965752" y="3331404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项标题"/>
          <p:cNvSpPr txBox="1"/>
          <p:nvPr>
            <p:custDataLst>
              <p:tags r:id="rId6"/>
            </p:custDataLst>
          </p:nvPr>
        </p:nvSpPr>
        <p:spPr>
          <a:xfrm>
            <a:off x="6786525" y="2542194"/>
            <a:ext cx="496302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工作经历</a:t>
            </a:r>
            <a:endParaRPr lang="zh-CN" altLang="en-US" sz="2800" spc="3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7"/>
            </p:custDataLst>
          </p:nvPr>
        </p:nvSpPr>
        <p:spPr>
          <a:xfrm>
            <a:off x="5965752" y="4910342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项标题"/>
          <p:cNvSpPr txBox="1"/>
          <p:nvPr>
            <p:custDataLst>
              <p:tags r:id="rId8"/>
            </p:custDataLst>
          </p:nvPr>
        </p:nvSpPr>
        <p:spPr>
          <a:xfrm>
            <a:off x="6815100" y="4120497"/>
            <a:ext cx="496302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800" spc="3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序号"/>
          <p:cNvSpPr txBox="1"/>
          <p:nvPr>
            <p:custDataLst>
              <p:tags r:id="rId9"/>
            </p:custDataLst>
          </p:nvPr>
        </p:nvSpPr>
        <p:spPr>
          <a:xfrm>
            <a:off x="5965752" y="5699812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项标题"/>
          <p:cNvSpPr txBox="1"/>
          <p:nvPr>
            <p:custDataLst>
              <p:tags r:id="rId10"/>
            </p:custDataLst>
          </p:nvPr>
        </p:nvSpPr>
        <p:spPr>
          <a:xfrm>
            <a:off x="6815100" y="4910602"/>
            <a:ext cx="496302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感谢与期待</a:t>
            </a:r>
            <a:endParaRPr lang="zh-CN" altLang="en-US" sz="2800" spc="3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序号"/>
          <p:cNvSpPr txBox="1"/>
          <p:nvPr>
            <p:custDataLst>
              <p:tags r:id="rId11"/>
            </p:custDataLst>
          </p:nvPr>
        </p:nvSpPr>
        <p:spPr>
          <a:xfrm>
            <a:off x="5965752" y="412087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项标题"/>
          <p:cNvSpPr txBox="1"/>
          <p:nvPr>
            <p:custDataLst>
              <p:tags r:id="rId12"/>
            </p:custDataLst>
          </p:nvPr>
        </p:nvSpPr>
        <p:spPr>
          <a:xfrm>
            <a:off x="6815100" y="3428818"/>
            <a:ext cx="496302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技术栈与技能</a:t>
            </a:r>
            <a:endParaRPr lang="zh-CN" altLang="en-US" sz="2800" spc="3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教育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9370" y="1753235"/>
            <a:ext cx="88880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latin typeface="+mn-ea"/>
                <a:cs typeface="+mn-ea"/>
                <a:sym typeface="+mn-ea"/>
              </a:rPr>
              <a:t>2014.09-2018.06 </a:t>
            </a:r>
            <a:r>
              <a:rPr lang="en-US" altLang="zh-CN" dirty="0">
                <a:latin typeface="+mn-ea"/>
                <a:cs typeface="+mn-ea"/>
                <a:sym typeface="+mn-ea"/>
              </a:rPr>
              <a:t>  </a:t>
            </a:r>
            <a:r>
              <a:rPr lang="zh-CN" altLang="en-US" dirty="0">
                <a:latin typeface="+mn-ea"/>
                <a:cs typeface="+mn-ea"/>
                <a:sym typeface="+mn-ea"/>
              </a:rPr>
              <a:t>本科</a:t>
            </a:r>
            <a:r>
              <a:rPr lang="en-US" altLang="zh-CN" dirty="0">
                <a:latin typeface="+mn-ea"/>
                <a:cs typeface="+mn-ea"/>
                <a:sym typeface="+mn-ea"/>
              </a:rPr>
              <a:t>      </a:t>
            </a:r>
            <a:r>
              <a:rPr lang="zh-CN" altLang="en-US" dirty="0">
                <a:latin typeface="+mn-ea"/>
                <a:cs typeface="+mn-ea"/>
                <a:sym typeface="+mn-ea"/>
              </a:rPr>
              <a:t>烟台大学</a:t>
            </a:r>
            <a:r>
              <a:rPr lang="en-US" altLang="zh-CN" dirty="0">
                <a:latin typeface="+mn-ea"/>
                <a:cs typeface="+mn-ea"/>
                <a:sym typeface="+mn-ea"/>
              </a:rPr>
              <a:t>  </a:t>
            </a:r>
            <a:r>
              <a:rPr lang="zh-CN" altLang="en-US" dirty="0">
                <a:latin typeface="+mn-ea"/>
                <a:cs typeface="+mn-ea"/>
                <a:sym typeface="+mn-ea"/>
              </a:rPr>
              <a:t> 测控技术与仪器</a:t>
            </a:r>
            <a:endParaRPr lang="zh-CN" altLang="en-US" dirty="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dirty="0">
                <a:latin typeface="+mn-ea"/>
                <a:cs typeface="+mn-ea"/>
                <a:sym typeface="+mn-ea"/>
              </a:rPr>
              <a:t> </a:t>
            </a:r>
            <a:r>
              <a:rPr lang="en-US" altLang="zh-CN" dirty="0">
                <a:latin typeface="+mn-ea"/>
                <a:cs typeface="+mn-ea"/>
                <a:sym typeface="+mn-ea"/>
              </a:rPr>
              <a:t>  </a:t>
            </a:r>
            <a:endParaRPr lang="en-US" altLang="zh-CN" dirty="0"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dirty="0">
                <a:latin typeface="+mn-ea"/>
                <a:cs typeface="+mn-ea"/>
                <a:sym typeface="+mn-ea"/>
              </a:rPr>
              <a:t>    	</a:t>
            </a:r>
            <a:r>
              <a:rPr lang="zh-CN" altLang="en-US" dirty="0">
                <a:latin typeface="+mn-ea"/>
                <a:cs typeface="+mn-ea"/>
                <a:sym typeface="+mn-ea"/>
              </a:rPr>
              <a:t>主要成果：获得电子信息大赛二等奖，获得校优秀毕业生和校优秀毕业</a:t>
            </a:r>
            <a:r>
              <a:rPr lang="zh-CN" altLang="en-US" dirty="0">
                <a:latin typeface="+mn-ea"/>
                <a:cs typeface="+mn-ea"/>
                <a:sym typeface="+mn-ea"/>
              </a:rPr>
              <a:t>设计</a:t>
            </a:r>
            <a:endParaRPr lang="zh-CN" altLang="en-US" dirty="0">
              <a:latin typeface="+mn-ea"/>
              <a:cs typeface="+mn-ea"/>
              <a:sym typeface="+mn-ea"/>
            </a:endParaRPr>
          </a:p>
          <a:p>
            <a:pPr algn="l"/>
            <a:endParaRPr lang="zh-CN" altLang="en-US" dirty="0">
              <a:latin typeface="+mn-ea"/>
              <a:cs typeface="+mn-ea"/>
            </a:endParaRPr>
          </a:p>
          <a:p>
            <a:pPr algn="l"/>
            <a:r>
              <a:rPr lang="zh-CN" altLang="en-US" dirty="0">
                <a:latin typeface="+mn-ea"/>
                <a:cs typeface="+mn-ea"/>
              </a:rPr>
              <a:t>2018.09-2021.06 </a:t>
            </a:r>
            <a:r>
              <a:rPr lang="en-US" altLang="zh-CN" dirty="0">
                <a:latin typeface="+mn-ea"/>
                <a:cs typeface="+mn-ea"/>
              </a:rPr>
              <a:t>  </a:t>
            </a:r>
            <a:r>
              <a:rPr lang="zh-CN" altLang="en-US" dirty="0">
                <a:latin typeface="+mn-ea"/>
                <a:cs typeface="+mn-ea"/>
              </a:rPr>
              <a:t>硕士</a:t>
            </a:r>
            <a:r>
              <a:rPr lang="en-US" altLang="zh-CN" dirty="0">
                <a:latin typeface="+mn-ea"/>
                <a:cs typeface="+mn-ea"/>
              </a:rPr>
              <a:t>     </a:t>
            </a:r>
            <a:r>
              <a:rPr lang="zh-CN" altLang="en-US" dirty="0">
                <a:latin typeface="+mn-ea"/>
                <a:cs typeface="+mn-ea"/>
              </a:rPr>
              <a:t>电子科技大学 </a:t>
            </a:r>
            <a:r>
              <a:rPr lang="en-US" altLang="zh-CN" dirty="0">
                <a:latin typeface="+mn-ea"/>
                <a:cs typeface="+mn-ea"/>
              </a:rPr>
              <a:t>    </a:t>
            </a:r>
            <a:r>
              <a:rPr lang="zh-CN" altLang="en-US" dirty="0">
                <a:latin typeface="+mn-ea"/>
                <a:cs typeface="+mn-ea"/>
              </a:rPr>
              <a:t>电子与通信工工程/硕士</a:t>
            </a:r>
            <a:endParaRPr lang="zh-CN" altLang="en-US" dirty="0">
              <a:latin typeface="+mn-ea"/>
              <a:cs typeface="+mn-ea"/>
            </a:endParaRPr>
          </a:p>
          <a:p>
            <a:pPr algn="l"/>
            <a:endParaRPr lang="zh-CN" altLang="en-US" dirty="0">
              <a:latin typeface="+mn-ea"/>
              <a:cs typeface="+mn-ea"/>
            </a:endParaRPr>
          </a:p>
          <a:p>
            <a:pPr algn="l"/>
            <a:r>
              <a:rPr lang="en-US" altLang="zh-CN" dirty="0">
                <a:latin typeface="+mn-ea"/>
                <a:cs typeface="+mn-ea"/>
              </a:rPr>
              <a:t>             </a:t>
            </a:r>
            <a:r>
              <a:rPr lang="zh-CN" altLang="en-US" dirty="0">
                <a:latin typeface="+mn-ea"/>
                <a:cs typeface="+mn-ea"/>
              </a:rPr>
              <a:t>研究方向：THZ真空电子器件</a:t>
            </a:r>
            <a:endParaRPr lang="zh-CN" altLang="en-US" dirty="0">
              <a:latin typeface="+mn-ea"/>
              <a:cs typeface="+mn-ea"/>
            </a:endParaRPr>
          </a:p>
          <a:p>
            <a:pPr algn="l"/>
            <a:endParaRPr lang="zh-CN" altLang="en-US" dirty="0">
              <a:latin typeface="+mn-ea"/>
              <a:cs typeface="+mn-ea"/>
            </a:endParaRPr>
          </a:p>
          <a:p>
            <a:pPr algn="l"/>
            <a:r>
              <a:rPr lang="zh-CN" altLang="en-US" dirty="0">
                <a:latin typeface="+mn-ea"/>
                <a:cs typeface="+mn-ea"/>
              </a:rPr>
              <a:t>成果：发表一篇国际会议论文（</a:t>
            </a:r>
            <a:r>
              <a:rPr lang="en-US" altLang="zh-CN" dirty="0">
                <a:latin typeface="+mn-ea"/>
                <a:cs typeface="+mn-ea"/>
              </a:rPr>
              <a:t>IVEC</a:t>
            </a:r>
            <a:r>
              <a:rPr lang="zh-CN" altLang="en-US" dirty="0">
                <a:latin typeface="+mn-ea"/>
                <a:cs typeface="+mn-ea"/>
              </a:rPr>
              <a:t>）、发表一篇</a:t>
            </a:r>
            <a:r>
              <a:rPr lang="zh-CN" altLang="en-US" dirty="0">
                <a:latin typeface="+mn-ea"/>
                <a:cs typeface="+mn-ea"/>
              </a:rPr>
              <a:t>专利</a:t>
            </a:r>
            <a:endParaRPr lang="zh-CN" altLang="en-US" dirty="0">
              <a:latin typeface="+mn-ea"/>
              <a:cs typeface="+mn-ea"/>
            </a:endParaRPr>
          </a:p>
          <a:p>
            <a:pPr algn="l"/>
            <a:endParaRPr lang="zh-CN" altLang="en-US" dirty="0">
              <a:latin typeface="+mn-ea"/>
              <a:cs typeface="+mn-ea"/>
            </a:endParaRPr>
          </a:p>
          <a:p>
            <a:pPr algn="l"/>
            <a:endParaRPr lang="zh-CN" altLang="en-US" dirty="0">
              <a:latin typeface="+mn-ea"/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公司与岗位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2800" y="1656715"/>
            <a:ext cx="107791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latin typeface="+mj-ea"/>
                <a:ea typeface="+mj-ea"/>
                <a:cs typeface="+mj-ea"/>
              </a:rPr>
              <a:t>公司</a:t>
            </a:r>
            <a:r>
              <a:rPr lang="zh-CN" altLang="en-US" dirty="0">
                <a:latin typeface="+mj-ea"/>
                <a:ea typeface="+mj-ea"/>
                <a:cs typeface="+mj-ea"/>
              </a:rPr>
              <a:t>名称：中兴通讯有限公司            </a:t>
            </a:r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dirty="0">
                <a:latin typeface="+mj-ea"/>
                <a:ea typeface="+mj-ea"/>
                <a:cs typeface="+mj-ea"/>
              </a:rPr>
              <a:t>任职时间：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2021.07-至今    </a:t>
            </a:r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dirty="0">
                <a:latin typeface="+mj-ea"/>
                <a:ea typeface="+mj-ea"/>
                <a:cs typeface="+mj-ea"/>
              </a:rPr>
              <a:t>任职岗位：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Java Web开发</a:t>
            </a:r>
            <a:endParaRPr lang="zh-CN" altLang="en-US" dirty="0">
              <a:latin typeface="+mj-ea"/>
              <a:ea typeface="+mj-ea"/>
              <a:cs typeface="+mj-ea"/>
              <a:sym typeface="+mn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dirty="0">
                <a:latin typeface="+mj-ea"/>
                <a:ea typeface="+mj-ea"/>
                <a:cs typeface="+mj-ea"/>
              </a:rPr>
              <a:t>维护项目：</a:t>
            </a:r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r>
              <a:rPr lang="en-US" altLang="zh-CN" dirty="0">
                <a:latin typeface="+mj-ea"/>
                <a:ea typeface="+mj-ea"/>
                <a:cs typeface="+mj-ea"/>
              </a:rPr>
              <a:t>1</a:t>
            </a:r>
            <a:r>
              <a:rPr lang="zh-CN" altLang="en-US" dirty="0">
                <a:latin typeface="+mj-ea"/>
                <a:ea typeface="+mj-ea"/>
                <a:cs typeface="+mj-ea"/>
              </a:rPr>
              <a:t>、统一设备管理平台（</a:t>
            </a:r>
            <a:r>
              <a:rPr lang="zh-CN" altLang="en-US" dirty="0">
                <a:latin typeface="+mj-ea"/>
                <a:ea typeface="+mj-ea"/>
                <a:cs typeface="+mj-ea"/>
              </a:rPr>
              <a:t>主要）</a:t>
            </a:r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r>
              <a:rPr lang="en-US" altLang="zh-CN" dirty="0">
                <a:latin typeface="+mj-ea"/>
                <a:ea typeface="+mj-ea"/>
                <a:cs typeface="+mj-ea"/>
              </a:rPr>
              <a:t>2</a:t>
            </a:r>
            <a:r>
              <a:rPr lang="zh-CN" altLang="en-US" dirty="0">
                <a:latin typeface="+mj-ea"/>
                <a:ea typeface="+mj-ea"/>
                <a:cs typeface="+mj-ea"/>
              </a:rPr>
              <a:t>、</a:t>
            </a:r>
            <a:r>
              <a:rPr lang="en-US" altLang="zh-CN" dirty="0">
                <a:latin typeface="+mj-ea"/>
                <a:ea typeface="+mj-ea"/>
                <a:cs typeface="+mj-ea"/>
              </a:rPr>
              <a:t>JDK/Tomcat</a:t>
            </a:r>
            <a:r>
              <a:rPr lang="zh-CN" altLang="en-US" dirty="0">
                <a:latin typeface="+mj-ea"/>
                <a:ea typeface="+mj-ea"/>
                <a:cs typeface="+mj-ea"/>
              </a:rPr>
              <a:t>发布、连接池</a:t>
            </a:r>
            <a:r>
              <a:rPr lang="zh-CN" altLang="en-US" dirty="0">
                <a:latin typeface="+mj-ea"/>
                <a:ea typeface="+mj-ea"/>
                <a:cs typeface="+mj-ea"/>
              </a:rPr>
              <a:t>维护（根据开源社区</a:t>
            </a:r>
            <a:r>
              <a:rPr lang="zh-CN" altLang="en-US" dirty="0">
                <a:latin typeface="+mj-ea"/>
                <a:ea typeface="+mj-ea"/>
                <a:cs typeface="+mj-ea"/>
              </a:rPr>
              <a:t>包装）</a:t>
            </a:r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dirty="0">
                <a:latin typeface="+mj-ea"/>
                <a:ea typeface="+mj-ea"/>
                <a:cs typeface="+mj-ea"/>
              </a:rPr>
              <a:t>主要职责：根据需求进行开发并与其他业务进行</a:t>
            </a:r>
            <a:r>
              <a:rPr lang="zh-CN" altLang="en-US" dirty="0">
                <a:latin typeface="+mj-ea"/>
                <a:ea typeface="+mj-ea"/>
                <a:cs typeface="+mj-ea"/>
              </a:rPr>
              <a:t>联调，线上运维故障</a:t>
            </a:r>
            <a:r>
              <a:rPr lang="zh-CN" altLang="en-US" dirty="0">
                <a:latin typeface="+mj-ea"/>
                <a:ea typeface="+mj-ea"/>
                <a:cs typeface="+mj-ea"/>
              </a:rPr>
              <a:t>处理工作，</a:t>
            </a:r>
            <a:r>
              <a:rPr lang="en-US" altLang="zh-CN" dirty="0">
                <a:latin typeface="+mj-ea"/>
                <a:ea typeface="+mj-ea"/>
                <a:cs typeface="+mj-ea"/>
              </a:rPr>
              <a:t>CI/CD</a:t>
            </a:r>
            <a:r>
              <a:rPr lang="zh-CN" altLang="en-US" dirty="0">
                <a:latin typeface="+mj-ea"/>
                <a:ea typeface="+mj-ea"/>
                <a:cs typeface="+mj-ea"/>
              </a:rPr>
              <a:t>敏捷开发支持工作。</a:t>
            </a:r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  <a:p>
            <a:pPr algn="l"/>
            <a:endParaRPr lang="en-US" altLang="zh-CN" dirty="0">
              <a:latin typeface="+mj-ea"/>
              <a:ea typeface="+mj-ea"/>
              <a:cs typeface="+mj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"/>
          <p:cNvSpPr txBox="1"/>
          <p:nvPr>
            <p:custDataLst>
              <p:tags r:id="rId1"/>
            </p:custDataLst>
          </p:nvPr>
        </p:nvSpPr>
        <p:spPr>
          <a:xfrm>
            <a:off x="348615" y="14224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  <a:r>
              <a:rPr lang="en-US" altLang="zh-CN" dirty="0"/>
              <a:t>-</a:t>
            </a:r>
            <a:r>
              <a:rPr lang="zh-CN" altLang="en-US" dirty="0">
                <a:cs typeface="+mj-ea"/>
                <a:sym typeface="+mn-ea"/>
              </a:rPr>
              <a:t>统一设备管理平台</a:t>
            </a:r>
            <a:endParaRPr lang="en-US" altLang="zh-CN" dirty="0"/>
          </a:p>
        </p:txBody>
      </p:sp>
      <p:grpSp>
        <p:nvGrpSpPr>
          <p:cNvPr id="25" name="组合 24"/>
          <p:cNvGrpSpPr/>
          <p:nvPr>
            <p:custDataLst>
              <p:tags r:id="rId2"/>
            </p:custDataLst>
          </p:nvPr>
        </p:nvGrpSpPr>
        <p:grpSpPr>
          <a:xfrm>
            <a:off x="848360" y="1224915"/>
            <a:ext cx="8973820" cy="4446270"/>
            <a:chOff x="1336" y="1929"/>
            <a:chExt cx="14132" cy="2464"/>
          </a:xfrm>
        </p:grpSpPr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1336" y="1929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>
              <p:custDataLst>
                <p:tags r:id="rId4"/>
              </p:custDataLst>
            </p:nvPr>
          </p:nvSpPr>
          <p:spPr>
            <a:xfrm>
              <a:off x="14668" y="3593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5"/>
              </p:custDataLst>
            </p:nvPr>
          </p:nvSpPr>
          <p:spPr>
            <a:xfrm>
              <a:off x="1336" y="1929"/>
              <a:ext cx="14132" cy="2464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6"/>
              </p:custDataLst>
            </p:nvPr>
          </p:nvSpPr>
          <p:spPr>
            <a:xfrm>
              <a:off x="1556" y="2130"/>
              <a:ext cx="13693" cy="2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itle 6"/>
          <p:cNvSpPr txBox="1"/>
          <p:nvPr>
            <p:custDataLst>
              <p:tags r:id="rId7"/>
            </p:custDataLst>
          </p:nvPr>
        </p:nvSpPr>
        <p:spPr>
          <a:xfrm>
            <a:off x="1306830" y="1657350"/>
            <a:ext cx="8058150" cy="357695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介绍：该项目是一个基于SSM的统一后台管理平台，旨在提供全面的网络</a:t>
            </a: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设备管理解决方案。主要包括以下六个重要模块：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权限管理</a:t>
            </a:r>
            <a:endParaRPr lang="zh-CN" altLang="en-US" sz="1600" b="1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资源设备管理</a:t>
            </a:r>
            <a:endParaRPr lang="zh-CN" altLang="en-US" sz="1600" b="1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资源性能管理</a:t>
            </a:r>
            <a:endParaRPr lang="zh-CN" altLang="en-US" sz="1600" b="1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告警功能管理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</a:pPr>
            <a:r>
              <a:rPr lang="zh-CN" altLang="en-US" sz="1600" b="1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注册中心管理模块</a:t>
            </a:r>
            <a:endParaRPr lang="zh-CN" altLang="en-US" sz="1600" b="1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一键配置下发模块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"/>
          <p:cNvSpPr txBox="1"/>
          <p:nvPr>
            <p:custDataLst>
              <p:tags r:id="rId1"/>
            </p:custDataLst>
          </p:nvPr>
        </p:nvSpPr>
        <p:spPr>
          <a:xfrm>
            <a:off x="348615" y="14224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  <a:r>
              <a:rPr lang="en-US" altLang="zh-CN" dirty="0"/>
              <a:t>-</a:t>
            </a:r>
            <a:r>
              <a:rPr lang="zh-CN" altLang="en-US" dirty="0"/>
              <a:t>其他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48360" y="1224915"/>
            <a:ext cx="8973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  <a:p>
            <a:pPr algn="l"/>
            <a:endParaRPr lang="zh-CN" altLang="en-US" dirty="0">
              <a:latin typeface="+mj-ea"/>
              <a:ea typeface="+mj-ea"/>
              <a:cs typeface="+mj-ea"/>
            </a:endParaRPr>
          </a:p>
        </p:txBody>
      </p:sp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>
            <a:off x="1017092" y="1958975"/>
            <a:ext cx="8311693" cy="3150235"/>
            <a:chOff x="848" y="3085"/>
            <a:chExt cx="12241" cy="2574"/>
          </a:xfrm>
        </p:grpSpPr>
        <p:sp>
          <p:nvSpPr>
            <p:cNvPr id="40" name="矩形 39"/>
            <p:cNvSpPr/>
            <p:nvPr>
              <p:custDataLst>
                <p:tags r:id="rId3"/>
              </p:custDataLst>
            </p:nvPr>
          </p:nvSpPr>
          <p:spPr>
            <a:xfrm>
              <a:off x="865" y="3085"/>
              <a:ext cx="12224" cy="257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schemeClr val="accent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4"/>
              </p:custDataLst>
            </p:nvPr>
          </p:nvSpPr>
          <p:spPr>
            <a:xfrm>
              <a:off x="848" y="3556"/>
              <a:ext cx="345" cy="7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itle 6"/>
          <p:cNvSpPr txBox="1"/>
          <p:nvPr>
            <p:custDataLst>
              <p:tags r:id="rId5"/>
            </p:custDataLst>
          </p:nvPr>
        </p:nvSpPr>
        <p:spPr>
          <a:xfrm>
            <a:off x="1028638" y="2209165"/>
            <a:ext cx="6804088" cy="240220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JDK发布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Tomcat发布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中间件维护：包括数据库连接池、HTTP连接池和TCP协议的BIO连接池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包括</a:t>
            </a:r>
            <a:r>
              <a:rPr altLang="zh-CN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CI/CD</a:t>
            </a: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，故障漏洞分析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endParaRPr lang="zh-CN" altLang="en-US" sz="16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技术栈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1161098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4828858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46589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后端：Java、C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前端：Html、JavaScript、Css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脚本：Python、shell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389063" y="2243773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语言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517683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Spring、SpringBoot、MyBatis、Spring Cloud、Dubbo、Netty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5056823" y="2243773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框架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8563293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888777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MySQL、Oracle、Postgresql、Sybase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8791258" y="2243773"/>
            <a:ext cx="2780029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数据库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610168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2"/>
            </p:custDataLst>
          </p:nvPr>
        </p:nvCxnSpPr>
        <p:spPr>
          <a:xfrm>
            <a:off x="6277928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3"/>
            </p:custDataLst>
          </p:nvPr>
        </p:nvCxnSpPr>
        <p:spPr>
          <a:xfrm>
            <a:off x="10012363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椭圆 27"/>
          <p:cNvSpPr/>
          <p:nvPr>
            <p:custDataLst>
              <p:tags r:id="rId14"/>
            </p:custDataLst>
          </p:nvPr>
        </p:nvSpPr>
        <p:spPr>
          <a:xfrm>
            <a:off x="2371408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15"/>
            </p:custDataLst>
          </p:nvPr>
        </p:nvSpPr>
        <p:spPr>
          <a:xfrm>
            <a:off x="2401253" y="1135698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16"/>
            </p:custDataLst>
          </p:nvPr>
        </p:nvSpPr>
        <p:spPr>
          <a:xfrm>
            <a:off x="6001703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17"/>
            </p:custDataLst>
          </p:nvPr>
        </p:nvSpPr>
        <p:spPr>
          <a:xfrm>
            <a:off x="6031548" y="1135698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18"/>
            </p:custDataLst>
          </p:nvPr>
        </p:nvSpPr>
        <p:spPr>
          <a:xfrm>
            <a:off x="9736138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19"/>
            </p:custDataLst>
          </p:nvPr>
        </p:nvSpPr>
        <p:spPr>
          <a:xfrm>
            <a:off x="9765983" y="1136333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: 形状 24"/>
          <p:cNvSpPr/>
          <p:nvPr>
            <p:custDataLst>
              <p:tags r:id="rId20"/>
            </p:custDataLst>
          </p:nvPr>
        </p:nvSpPr>
        <p:spPr>
          <a:xfrm>
            <a:off x="2676208" y="1388428"/>
            <a:ext cx="278766" cy="324277"/>
          </a:xfrm>
          <a:custGeom>
            <a:avLst/>
            <a:gdLst>
              <a:gd name="connsiteX0" fmla="*/ 127720 w 256244"/>
              <a:gd name="connsiteY0" fmla="*/ 213145 h 213449"/>
              <a:gd name="connsiteX1" fmla="*/ 110602 w 256244"/>
              <a:gd name="connsiteY1" fmla="*/ 207216 h 213449"/>
              <a:gd name="connsiteX2" fmla="*/ 10141 w 256244"/>
              <a:gd name="connsiteY2" fmla="*/ 128033 h 213449"/>
              <a:gd name="connsiteX3" fmla="*/ -379 w 256244"/>
              <a:gd name="connsiteY3" fmla="*/ 106324 h 213449"/>
              <a:gd name="connsiteX4" fmla="*/ 10141 w 256244"/>
              <a:gd name="connsiteY4" fmla="*/ 84616 h 213449"/>
              <a:gd name="connsiteX5" fmla="*/ 110650 w 256244"/>
              <a:gd name="connsiteY5" fmla="*/ 5433 h 213449"/>
              <a:gd name="connsiteX6" fmla="*/ 144838 w 256244"/>
              <a:gd name="connsiteY6" fmla="*/ 5433 h 213449"/>
              <a:gd name="connsiteX7" fmla="*/ 245347 w 256244"/>
              <a:gd name="connsiteY7" fmla="*/ 84616 h 213449"/>
              <a:gd name="connsiteX8" fmla="*/ 255866 w 256244"/>
              <a:gd name="connsiteY8" fmla="*/ 106324 h 213449"/>
              <a:gd name="connsiteX9" fmla="*/ 245347 w 256244"/>
              <a:gd name="connsiteY9" fmla="*/ 128033 h 213449"/>
              <a:gd name="connsiteX10" fmla="*/ 144838 w 256244"/>
              <a:gd name="connsiteY10" fmla="*/ 207216 h 213449"/>
              <a:gd name="connsiteX11" fmla="*/ 127720 w 256244"/>
              <a:gd name="connsiteY11" fmla="*/ 213145 h 213449"/>
              <a:gd name="connsiteX12" fmla="*/ 127720 w 256244"/>
              <a:gd name="connsiteY12" fmla="*/ 17961 h 213449"/>
              <a:gd name="connsiteX13" fmla="*/ 122030 w 256244"/>
              <a:gd name="connsiteY13" fmla="*/ 19921 h 213449"/>
              <a:gd name="connsiteX14" fmla="*/ 21521 w 256244"/>
              <a:gd name="connsiteY14" fmla="*/ 99104 h 213449"/>
              <a:gd name="connsiteX15" fmla="*/ 18030 w 256244"/>
              <a:gd name="connsiteY15" fmla="*/ 106324 h 213449"/>
              <a:gd name="connsiteX16" fmla="*/ 21521 w 256244"/>
              <a:gd name="connsiteY16" fmla="*/ 113544 h 213449"/>
              <a:gd name="connsiteX17" fmla="*/ 122030 w 256244"/>
              <a:gd name="connsiteY17" fmla="*/ 192727 h 213449"/>
              <a:gd name="connsiteX18" fmla="*/ 133410 w 256244"/>
              <a:gd name="connsiteY18" fmla="*/ 192727 h 213449"/>
              <a:gd name="connsiteX19" fmla="*/ 233919 w 256244"/>
              <a:gd name="connsiteY19" fmla="*/ 113544 h 213449"/>
              <a:gd name="connsiteX20" fmla="*/ 237409 w 256244"/>
              <a:gd name="connsiteY20" fmla="*/ 106324 h 213449"/>
              <a:gd name="connsiteX21" fmla="*/ 233919 w 256244"/>
              <a:gd name="connsiteY21" fmla="*/ 99104 h 213449"/>
              <a:gd name="connsiteX22" fmla="*/ 133458 w 256244"/>
              <a:gd name="connsiteY22" fmla="*/ 19921 h 213449"/>
              <a:gd name="connsiteX23" fmla="*/ 127720 w 256244"/>
              <a:gd name="connsiteY23" fmla="*/ 17961 h 21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" h="511">
                <a:moveTo>
                  <a:pt x="220" y="336"/>
                </a:moveTo>
                <a:cubicBezTo>
                  <a:pt x="210" y="336"/>
                  <a:pt x="201" y="333"/>
                  <a:pt x="193" y="327"/>
                </a:cubicBezTo>
                <a:lnTo>
                  <a:pt x="35" y="202"/>
                </a:lnTo>
                <a:cubicBezTo>
                  <a:pt x="24" y="194"/>
                  <a:pt x="18" y="181"/>
                  <a:pt x="18" y="168"/>
                </a:cubicBezTo>
                <a:cubicBezTo>
                  <a:pt x="18" y="154"/>
                  <a:pt x="24" y="142"/>
                  <a:pt x="35" y="134"/>
                </a:cubicBezTo>
                <a:lnTo>
                  <a:pt x="193" y="9"/>
                </a:lnTo>
                <a:cubicBezTo>
                  <a:pt x="208" y="-3"/>
                  <a:pt x="232" y="-3"/>
                  <a:pt x="247" y="9"/>
                </a:cubicBezTo>
                <a:lnTo>
                  <a:pt x="405" y="134"/>
                </a:lnTo>
                <a:cubicBezTo>
                  <a:pt x="416" y="142"/>
                  <a:pt x="422" y="154"/>
                  <a:pt x="422" y="168"/>
                </a:cubicBezTo>
                <a:cubicBezTo>
                  <a:pt x="422" y="181"/>
                  <a:pt x="416" y="194"/>
                  <a:pt x="405" y="202"/>
                </a:cubicBezTo>
                <a:lnTo>
                  <a:pt x="247" y="327"/>
                </a:lnTo>
                <a:cubicBezTo>
                  <a:pt x="239" y="333"/>
                  <a:pt x="230" y="336"/>
                  <a:pt x="220" y="336"/>
                </a:cubicBezTo>
                <a:close/>
                <a:moveTo>
                  <a:pt x="220" y="29"/>
                </a:moveTo>
                <a:cubicBezTo>
                  <a:pt x="217" y="29"/>
                  <a:pt x="214" y="30"/>
                  <a:pt x="211" y="32"/>
                </a:cubicBezTo>
                <a:lnTo>
                  <a:pt x="53" y="156"/>
                </a:lnTo>
                <a:cubicBezTo>
                  <a:pt x="49" y="159"/>
                  <a:pt x="47" y="163"/>
                  <a:pt x="47" y="168"/>
                </a:cubicBezTo>
                <a:cubicBezTo>
                  <a:pt x="47" y="172"/>
                  <a:pt x="49" y="177"/>
                  <a:pt x="53" y="179"/>
                </a:cubicBezTo>
                <a:lnTo>
                  <a:pt x="211" y="304"/>
                </a:lnTo>
                <a:cubicBezTo>
                  <a:pt x="216" y="308"/>
                  <a:pt x="224" y="308"/>
                  <a:pt x="229" y="304"/>
                </a:cubicBezTo>
                <a:lnTo>
                  <a:pt x="387" y="179"/>
                </a:lnTo>
                <a:cubicBezTo>
                  <a:pt x="391" y="176"/>
                  <a:pt x="393" y="172"/>
                  <a:pt x="393" y="168"/>
                </a:cubicBezTo>
                <a:cubicBezTo>
                  <a:pt x="393" y="163"/>
                  <a:pt x="391" y="159"/>
                  <a:pt x="387" y="156"/>
                </a:cubicBezTo>
                <a:lnTo>
                  <a:pt x="229" y="32"/>
                </a:lnTo>
                <a:cubicBezTo>
                  <a:pt x="226" y="30"/>
                  <a:pt x="223" y="29"/>
                  <a:pt x="220" y="29"/>
                </a:cubicBezTo>
                <a:close/>
                <a:moveTo>
                  <a:pt x="219" y="424"/>
                </a:moveTo>
                <a:cubicBezTo>
                  <a:pt x="210" y="424"/>
                  <a:pt x="200" y="421"/>
                  <a:pt x="192" y="414"/>
                </a:cubicBezTo>
                <a:lnTo>
                  <a:pt x="6" y="267"/>
                </a:lnTo>
                <a:cubicBezTo>
                  <a:pt x="-1" y="262"/>
                  <a:pt x="-2" y="253"/>
                  <a:pt x="3" y="246"/>
                </a:cubicBezTo>
                <a:cubicBezTo>
                  <a:pt x="8" y="240"/>
                  <a:pt x="17" y="239"/>
                  <a:pt x="24" y="244"/>
                </a:cubicBezTo>
                <a:lnTo>
                  <a:pt x="211" y="392"/>
                </a:lnTo>
                <a:cubicBezTo>
                  <a:pt x="216" y="396"/>
                  <a:pt x="223" y="396"/>
                  <a:pt x="228" y="392"/>
                </a:cubicBezTo>
                <a:lnTo>
                  <a:pt x="415" y="244"/>
                </a:lnTo>
                <a:cubicBezTo>
                  <a:pt x="422" y="239"/>
                  <a:pt x="431" y="240"/>
                  <a:pt x="436" y="246"/>
                </a:cubicBezTo>
                <a:cubicBezTo>
                  <a:pt x="441" y="253"/>
                  <a:pt x="440" y="262"/>
                  <a:pt x="433" y="267"/>
                </a:cubicBezTo>
                <a:lnTo>
                  <a:pt x="246" y="414"/>
                </a:lnTo>
                <a:cubicBezTo>
                  <a:pt x="238" y="421"/>
                  <a:pt x="229" y="424"/>
                  <a:pt x="219" y="424"/>
                </a:cubicBezTo>
                <a:close/>
                <a:moveTo>
                  <a:pt x="219" y="511"/>
                </a:moveTo>
                <a:cubicBezTo>
                  <a:pt x="210" y="511"/>
                  <a:pt x="200" y="508"/>
                  <a:pt x="192" y="501"/>
                </a:cubicBezTo>
                <a:lnTo>
                  <a:pt x="6" y="354"/>
                </a:lnTo>
                <a:cubicBezTo>
                  <a:pt x="-1" y="349"/>
                  <a:pt x="-2" y="340"/>
                  <a:pt x="3" y="333"/>
                </a:cubicBezTo>
                <a:cubicBezTo>
                  <a:pt x="8" y="327"/>
                  <a:pt x="17" y="326"/>
                  <a:pt x="24" y="331"/>
                </a:cubicBezTo>
                <a:lnTo>
                  <a:pt x="211" y="478"/>
                </a:lnTo>
                <a:cubicBezTo>
                  <a:pt x="216" y="483"/>
                  <a:pt x="223" y="483"/>
                  <a:pt x="228" y="478"/>
                </a:cubicBezTo>
                <a:lnTo>
                  <a:pt x="415" y="331"/>
                </a:lnTo>
                <a:cubicBezTo>
                  <a:pt x="422" y="326"/>
                  <a:pt x="431" y="327"/>
                  <a:pt x="436" y="333"/>
                </a:cubicBezTo>
                <a:cubicBezTo>
                  <a:pt x="441" y="340"/>
                  <a:pt x="440" y="349"/>
                  <a:pt x="433" y="354"/>
                </a:cubicBezTo>
                <a:lnTo>
                  <a:pt x="246" y="501"/>
                </a:lnTo>
                <a:cubicBezTo>
                  <a:pt x="238" y="508"/>
                  <a:pt x="229" y="511"/>
                  <a:pt x="219" y="511"/>
                </a:cubicBezTo>
                <a:close/>
              </a:path>
            </a:pathLst>
          </a:custGeom>
          <a:solidFill>
            <a:srgbClr val="FFFFFF"/>
          </a:solidFill>
          <a:ln w="478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21"/>
            </p:custDataLst>
          </p:nvPr>
        </p:nvSpPr>
        <p:spPr>
          <a:xfrm>
            <a:off x="10000933" y="1406208"/>
            <a:ext cx="359648" cy="289370"/>
          </a:xfrm>
          <a:custGeom>
            <a:avLst/>
            <a:gdLst>
              <a:gd name="connsiteX0" fmla="*/ 39291 w 79345"/>
              <a:gd name="connsiteY0" fmla="*/ 79085 h 79345"/>
              <a:gd name="connsiteX1" fmla="*/ -382 w 79345"/>
              <a:gd name="connsiteY1" fmla="*/ 39412 h 79345"/>
              <a:gd name="connsiteX2" fmla="*/ 39291 w 79345"/>
              <a:gd name="connsiteY2" fmla="*/ -261 h 79345"/>
              <a:gd name="connsiteX3" fmla="*/ 78964 w 79345"/>
              <a:gd name="connsiteY3" fmla="*/ 39412 h 79345"/>
              <a:gd name="connsiteX4" fmla="*/ 39291 w 79345"/>
              <a:gd name="connsiteY4" fmla="*/ 79085 h 79345"/>
              <a:gd name="connsiteX5" fmla="*/ 39291 w 79345"/>
              <a:gd name="connsiteY5" fmla="*/ 19042 h 79345"/>
              <a:gd name="connsiteX6" fmla="*/ 18921 w 79345"/>
              <a:gd name="connsiteY6" fmla="*/ 39412 h 79345"/>
              <a:gd name="connsiteX7" fmla="*/ 39291 w 79345"/>
              <a:gd name="connsiteY7" fmla="*/ 59782 h 79345"/>
              <a:gd name="connsiteX8" fmla="*/ 59661 w 79345"/>
              <a:gd name="connsiteY8" fmla="*/ 39412 h 79345"/>
              <a:gd name="connsiteX9" fmla="*/ 39291 w 79345"/>
              <a:gd name="connsiteY9" fmla="*/ 19042 h 7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" h="456">
                <a:moveTo>
                  <a:pt x="141" y="392"/>
                </a:moveTo>
                <a:cubicBezTo>
                  <a:pt x="139" y="392"/>
                  <a:pt x="138" y="393"/>
                  <a:pt x="138" y="395"/>
                </a:cubicBezTo>
                <a:lnTo>
                  <a:pt x="138" y="422"/>
                </a:lnTo>
                <a:cubicBezTo>
                  <a:pt x="138" y="424"/>
                  <a:pt x="139" y="425"/>
                  <a:pt x="141" y="425"/>
                </a:cubicBezTo>
                <a:lnTo>
                  <a:pt x="423" y="425"/>
                </a:lnTo>
                <a:cubicBezTo>
                  <a:pt x="425" y="425"/>
                  <a:pt x="426" y="424"/>
                  <a:pt x="426" y="422"/>
                </a:cubicBezTo>
                <a:lnTo>
                  <a:pt x="426" y="395"/>
                </a:lnTo>
                <a:cubicBezTo>
                  <a:pt x="426" y="393"/>
                  <a:pt x="425" y="392"/>
                  <a:pt x="423" y="392"/>
                </a:cubicBezTo>
                <a:lnTo>
                  <a:pt x="141" y="392"/>
                </a:lnTo>
                <a:close/>
                <a:moveTo>
                  <a:pt x="471" y="261"/>
                </a:moveTo>
                <a:lnTo>
                  <a:pt x="471" y="294"/>
                </a:lnTo>
                <a:lnTo>
                  <a:pt x="536" y="294"/>
                </a:lnTo>
                <a:lnTo>
                  <a:pt x="536" y="261"/>
                </a:lnTo>
                <a:lnTo>
                  <a:pt x="471" y="261"/>
                </a:lnTo>
                <a:close/>
                <a:moveTo>
                  <a:pt x="30" y="261"/>
                </a:moveTo>
                <a:lnTo>
                  <a:pt x="30" y="294"/>
                </a:lnTo>
                <a:lnTo>
                  <a:pt x="96" y="294"/>
                </a:lnTo>
                <a:lnTo>
                  <a:pt x="96" y="261"/>
                </a:lnTo>
                <a:lnTo>
                  <a:pt x="30" y="261"/>
                </a:lnTo>
                <a:close/>
                <a:moveTo>
                  <a:pt x="284" y="30"/>
                </a:moveTo>
                <a:cubicBezTo>
                  <a:pt x="266" y="30"/>
                  <a:pt x="252" y="45"/>
                  <a:pt x="252" y="62"/>
                </a:cubicBezTo>
                <a:cubicBezTo>
                  <a:pt x="252" y="80"/>
                  <a:pt x="266" y="95"/>
                  <a:pt x="284" y="95"/>
                </a:cubicBezTo>
                <a:cubicBezTo>
                  <a:pt x="297" y="95"/>
                  <a:pt x="308" y="86"/>
                  <a:pt x="313" y="75"/>
                </a:cubicBezTo>
                <a:lnTo>
                  <a:pt x="315" y="70"/>
                </a:lnTo>
                <a:lnTo>
                  <a:pt x="315" y="55"/>
                </a:lnTo>
                <a:lnTo>
                  <a:pt x="313" y="50"/>
                </a:lnTo>
                <a:cubicBezTo>
                  <a:pt x="308" y="38"/>
                  <a:pt x="297" y="30"/>
                  <a:pt x="284" y="30"/>
                </a:cubicBezTo>
                <a:close/>
                <a:moveTo>
                  <a:pt x="284" y="0"/>
                </a:moveTo>
                <a:cubicBezTo>
                  <a:pt x="312" y="0"/>
                  <a:pt x="336" y="18"/>
                  <a:pt x="343" y="44"/>
                </a:cubicBezTo>
                <a:lnTo>
                  <a:pt x="344" y="44"/>
                </a:lnTo>
                <a:lnTo>
                  <a:pt x="474" y="44"/>
                </a:lnTo>
                <a:cubicBezTo>
                  <a:pt x="500" y="44"/>
                  <a:pt x="521" y="65"/>
                  <a:pt x="521" y="91"/>
                </a:cubicBezTo>
                <a:lnTo>
                  <a:pt x="521" y="231"/>
                </a:lnTo>
                <a:lnTo>
                  <a:pt x="536" y="231"/>
                </a:lnTo>
                <a:cubicBezTo>
                  <a:pt x="553" y="231"/>
                  <a:pt x="566" y="244"/>
                  <a:pt x="566" y="261"/>
                </a:cubicBezTo>
                <a:lnTo>
                  <a:pt x="566" y="294"/>
                </a:lnTo>
                <a:cubicBezTo>
                  <a:pt x="566" y="311"/>
                  <a:pt x="553" y="325"/>
                  <a:pt x="536" y="325"/>
                </a:cubicBezTo>
                <a:lnTo>
                  <a:pt x="471" y="325"/>
                </a:lnTo>
                <a:cubicBezTo>
                  <a:pt x="454" y="325"/>
                  <a:pt x="440" y="311"/>
                  <a:pt x="440" y="294"/>
                </a:cubicBezTo>
                <a:lnTo>
                  <a:pt x="440" y="261"/>
                </a:lnTo>
                <a:cubicBezTo>
                  <a:pt x="440" y="244"/>
                  <a:pt x="454" y="231"/>
                  <a:pt x="471" y="231"/>
                </a:cubicBezTo>
                <a:lnTo>
                  <a:pt x="491" y="231"/>
                </a:lnTo>
                <a:lnTo>
                  <a:pt x="491" y="91"/>
                </a:lnTo>
                <a:cubicBezTo>
                  <a:pt x="491" y="82"/>
                  <a:pt x="483" y="75"/>
                  <a:pt x="474" y="75"/>
                </a:cubicBezTo>
                <a:lnTo>
                  <a:pt x="345" y="75"/>
                </a:lnTo>
                <a:lnTo>
                  <a:pt x="344" y="79"/>
                </a:lnTo>
                <a:cubicBezTo>
                  <a:pt x="338" y="101"/>
                  <a:pt x="319" y="119"/>
                  <a:pt x="296" y="124"/>
                </a:cubicBezTo>
                <a:lnTo>
                  <a:pt x="296" y="124"/>
                </a:lnTo>
                <a:lnTo>
                  <a:pt x="296" y="361"/>
                </a:lnTo>
                <a:lnTo>
                  <a:pt x="423" y="361"/>
                </a:lnTo>
                <a:cubicBezTo>
                  <a:pt x="442" y="361"/>
                  <a:pt x="457" y="376"/>
                  <a:pt x="457" y="395"/>
                </a:cubicBezTo>
                <a:lnTo>
                  <a:pt x="457" y="422"/>
                </a:lnTo>
                <a:cubicBezTo>
                  <a:pt x="457" y="441"/>
                  <a:pt x="442" y="456"/>
                  <a:pt x="423" y="456"/>
                </a:cubicBezTo>
                <a:lnTo>
                  <a:pt x="141" y="456"/>
                </a:lnTo>
                <a:cubicBezTo>
                  <a:pt x="122" y="456"/>
                  <a:pt x="107" y="441"/>
                  <a:pt x="107" y="422"/>
                </a:cubicBezTo>
                <a:lnTo>
                  <a:pt x="107" y="395"/>
                </a:lnTo>
                <a:cubicBezTo>
                  <a:pt x="107" y="376"/>
                  <a:pt x="122" y="361"/>
                  <a:pt x="141" y="361"/>
                </a:cubicBezTo>
                <a:lnTo>
                  <a:pt x="265" y="361"/>
                </a:lnTo>
                <a:lnTo>
                  <a:pt x="265" y="123"/>
                </a:lnTo>
                <a:lnTo>
                  <a:pt x="269" y="123"/>
                </a:lnTo>
                <a:lnTo>
                  <a:pt x="265" y="122"/>
                </a:lnTo>
                <a:cubicBezTo>
                  <a:pt x="245" y="116"/>
                  <a:pt x="228" y="99"/>
                  <a:pt x="223" y="78"/>
                </a:cubicBezTo>
                <a:lnTo>
                  <a:pt x="223" y="75"/>
                </a:lnTo>
                <a:lnTo>
                  <a:pt x="92" y="75"/>
                </a:lnTo>
                <a:cubicBezTo>
                  <a:pt x="83" y="75"/>
                  <a:pt x="75" y="82"/>
                  <a:pt x="75" y="91"/>
                </a:cubicBezTo>
                <a:lnTo>
                  <a:pt x="75" y="231"/>
                </a:lnTo>
                <a:lnTo>
                  <a:pt x="96" y="231"/>
                </a:lnTo>
                <a:cubicBezTo>
                  <a:pt x="112" y="231"/>
                  <a:pt x="126" y="244"/>
                  <a:pt x="126" y="261"/>
                </a:cubicBezTo>
                <a:lnTo>
                  <a:pt x="126" y="294"/>
                </a:lnTo>
                <a:cubicBezTo>
                  <a:pt x="126" y="311"/>
                  <a:pt x="112" y="325"/>
                  <a:pt x="96" y="325"/>
                </a:cubicBezTo>
                <a:lnTo>
                  <a:pt x="30" y="325"/>
                </a:lnTo>
                <a:cubicBezTo>
                  <a:pt x="14" y="325"/>
                  <a:pt x="0" y="311"/>
                  <a:pt x="0" y="294"/>
                </a:cubicBezTo>
                <a:lnTo>
                  <a:pt x="0" y="261"/>
                </a:lnTo>
                <a:cubicBezTo>
                  <a:pt x="0" y="244"/>
                  <a:pt x="14" y="231"/>
                  <a:pt x="30" y="231"/>
                </a:cubicBezTo>
                <a:lnTo>
                  <a:pt x="45" y="231"/>
                </a:lnTo>
                <a:lnTo>
                  <a:pt x="45" y="91"/>
                </a:lnTo>
                <a:cubicBezTo>
                  <a:pt x="45" y="65"/>
                  <a:pt x="66" y="44"/>
                  <a:pt x="92" y="44"/>
                </a:cubicBezTo>
                <a:lnTo>
                  <a:pt x="224" y="44"/>
                </a:lnTo>
                <a:lnTo>
                  <a:pt x="224" y="44"/>
                </a:lnTo>
                <a:cubicBezTo>
                  <a:pt x="232" y="18"/>
                  <a:pt x="256" y="0"/>
                  <a:pt x="284" y="0"/>
                </a:cubicBezTo>
                <a:close/>
              </a:path>
            </a:pathLst>
          </a:custGeom>
          <a:solidFill>
            <a:srgbClr val="FFFFFF"/>
          </a:solidFill>
          <a:ln w="49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46" name="任意多边形: 形状 15"/>
          <p:cNvSpPr/>
          <p:nvPr>
            <p:custDataLst>
              <p:tags r:id="rId22"/>
            </p:custDataLst>
          </p:nvPr>
        </p:nvSpPr>
        <p:spPr>
          <a:xfrm>
            <a:off x="6305868" y="1388428"/>
            <a:ext cx="280800" cy="323851"/>
          </a:xfrm>
          <a:custGeom>
            <a:avLst/>
            <a:gdLst>
              <a:gd name="connsiteX0" fmla="*/ 131280 w 141701"/>
              <a:gd name="connsiteY0" fmla="*/ 20007 h 20395"/>
              <a:gd name="connsiteX1" fmla="*/ 9780 w 141701"/>
              <a:gd name="connsiteY1" fmla="*/ 20007 h 20395"/>
              <a:gd name="connsiteX2" fmla="*/ -321 w 141701"/>
              <a:gd name="connsiteY2" fmla="*/ 9809 h 20395"/>
              <a:gd name="connsiteX3" fmla="*/ 9780 w 141701"/>
              <a:gd name="connsiteY3" fmla="*/ -389 h 20395"/>
              <a:gd name="connsiteX4" fmla="*/ 131280 w 141701"/>
              <a:gd name="connsiteY4" fmla="*/ -389 h 20395"/>
              <a:gd name="connsiteX5" fmla="*/ 141381 w 141701"/>
              <a:gd name="connsiteY5" fmla="*/ 9809 h 20395"/>
              <a:gd name="connsiteX6" fmla="*/ 131280 w 141701"/>
              <a:gd name="connsiteY6" fmla="*/ 20007 h 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" h="510">
                <a:moveTo>
                  <a:pt x="278" y="270"/>
                </a:moveTo>
                <a:lnTo>
                  <a:pt x="87" y="270"/>
                </a:lnTo>
                <a:cubicBezTo>
                  <a:pt x="78" y="270"/>
                  <a:pt x="71" y="263"/>
                  <a:pt x="71" y="254"/>
                </a:cubicBezTo>
                <a:cubicBezTo>
                  <a:pt x="71" y="245"/>
                  <a:pt x="78" y="238"/>
                  <a:pt x="87" y="238"/>
                </a:cubicBezTo>
                <a:lnTo>
                  <a:pt x="278" y="238"/>
                </a:lnTo>
                <a:cubicBezTo>
                  <a:pt x="287" y="238"/>
                  <a:pt x="294" y="245"/>
                  <a:pt x="294" y="254"/>
                </a:cubicBezTo>
                <a:cubicBezTo>
                  <a:pt x="294" y="263"/>
                  <a:pt x="287" y="270"/>
                  <a:pt x="278" y="270"/>
                </a:cubicBezTo>
                <a:close/>
                <a:moveTo>
                  <a:pt x="326" y="159"/>
                </a:moveTo>
                <a:lnTo>
                  <a:pt x="87" y="159"/>
                </a:lnTo>
                <a:cubicBezTo>
                  <a:pt x="78" y="159"/>
                  <a:pt x="71" y="152"/>
                  <a:pt x="71" y="143"/>
                </a:cubicBezTo>
                <a:cubicBezTo>
                  <a:pt x="71" y="134"/>
                  <a:pt x="78" y="127"/>
                  <a:pt x="87" y="127"/>
                </a:cubicBezTo>
                <a:lnTo>
                  <a:pt x="326" y="127"/>
                </a:lnTo>
                <a:cubicBezTo>
                  <a:pt x="335" y="127"/>
                  <a:pt x="342" y="134"/>
                  <a:pt x="342" y="143"/>
                </a:cubicBezTo>
                <a:cubicBezTo>
                  <a:pt x="342" y="152"/>
                  <a:pt x="335" y="159"/>
                  <a:pt x="326" y="159"/>
                </a:cubicBezTo>
                <a:close/>
                <a:moveTo>
                  <a:pt x="388" y="510"/>
                </a:moveTo>
                <a:lnTo>
                  <a:pt x="43" y="510"/>
                </a:lnTo>
                <a:cubicBezTo>
                  <a:pt x="19" y="510"/>
                  <a:pt x="0" y="492"/>
                  <a:pt x="0" y="470"/>
                </a:cubicBezTo>
                <a:lnTo>
                  <a:pt x="0" y="40"/>
                </a:lnTo>
                <a:cubicBezTo>
                  <a:pt x="0" y="18"/>
                  <a:pt x="19" y="0"/>
                  <a:pt x="43" y="0"/>
                </a:cubicBezTo>
                <a:lnTo>
                  <a:pt x="388" y="0"/>
                </a:lnTo>
                <a:cubicBezTo>
                  <a:pt x="412" y="0"/>
                  <a:pt x="431" y="18"/>
                  <a:pt x="431" y="40"/>
                </a:cubicBezTo>
                <a:lnTo>
                  <a:pt x="431" y="104"/>
                </a:lnTo>
                <a:cubicBezTo>
                  <a:pt x="431" y="113"/>
                  <a:pt x="424" y="120"/>
                  <a:pt x="415" y="120"/>
                </a:cubicBezTo>
                <a:cubicBezTo>
                  <a:pt x="406" y="120"/>
                  <a:pt x="399" y="113"/>
                  <a:pt x="399" y="104"/>
                </a:cubicBezTo>
                <a:lnTo>
                  <a:pt x="399" y="40"/>
                </a:lnTo>
                <a:cubicBezTo>
                  <a:pt x="399" y="36"/>
                  <a:pt x="394" y="32"/>
                  <a:pt x="388" y="32"/>
                </a:cubicBezTo>
                <a:lnTo>
                  <a:pt x="43" y="32"/>
                </a:lnTo>
                <a:cubicBezTo>
                  <a:pt x="37" y="32"/>
                  <a:pt x="32" y="36"/>
                  <a:pt x="32" y="40"/>
                </a:cubicBezTo>
                <a:lnTo>
                  <a:pt x="32" y="470"/>
                </a:lnTo>
                <a:cubicBezTo>
                  <a:pt x="32" y="474"/>
                  <a:pt x="37" y="478"/>
                  <a:pt x="43" y="478"/>
                </a:cubicBezTo>
                <a:lnTo>
                  <a:pt x="388" y="478"/>
                </a:lnTo>
                <a:cubicBezTo>
                  <a:pt x="394" y="478"/>
                  <a:pt x="399" y="474"/>
                  <a:pt x="399" y="470"/>
                </a:cubicBezTo>
                <a:lnTo>
                  <a:pt x="399" y="445"/>
                </a:lnTo>
                <a:cubicBezTo>
                  <a:pt x="399" y="436"/>
                  <a:pt x="406" y="429"/>
                  <a:pt x="415" y="429"/>
                </a:cubicBezTo>
                <a:cubicBezTo>
                  <a:pt x="424" y="429"/>
                  <a:pt x="431" y="436"/>
                  <a:pt x="431" y="445"/>
                </a:cubicBezTo>
                <a:lnTo>
                  <a:pt x="431" y="470"/>
                </a:lnTo>
                <a:cubicBezTo>
                  <a:pt x="431" y="492"/>
                  <a:pt x="412" y="510"/>
                  <a:pt x="388" y="510"/>
                </a:cubicBezTo>
                <a:close/>
                <a:moveTo>
                  <a:pt x="278" y="382"/>
                </a:moveTo>
                <a:lnTo>
                  <a:pt x="87" y="382"/>
                </a:lnTo>
                <a:cubicBezTo>
                  <a:pt x="78" y="382"/>
                  <a:pt x="71" y="375"/>
                  <a:pt x="71" y="366"/>
                </a:cubicBezTo>
                <a:cubicBezTo>
                  <a:pt x="71" y="357"/>
                  <a:pt x="78" y="350"/>
                  <a:pt x="87" y="350"/>
                </a:cubicBezTo>
                <a:lnTo>
                  <a:pt x="278" y="350"/>
                </a:lnTo>
                <a:cubicBezTo>
                  <a:pt x="287" y="350"/>
                  <a:pt x="294" y="357"/>
                  <a:pt x="294" y="366"/>
                </a:cubicBezTo>
                <a:cubicBezTo>
                  <a:pt x="294" y="375"/>
                  <a:pt x="287" y="382"/>
                  <a:pt x="278" y="382"/>
                </a:cubicBezTo>
                <a:close/>
                <a:moveTo>
                  <a:pt x="332" y="423"/>
                </a:moveTo>
                <a:cubicBezTo>
                  <a:pt x="329" y="423"/>
                  <a:pt x="326" y="422"/>
                  <a:pt x="324" y="421"/>
                </a:cubicBezTo>
                <a:cubicBezTo>
                  <a:pt x="316" y="416"/>
                  <a:pt x="313" y="407"/>
                  <a:pt x="318" y="399"/>
                </a:cubicBezTo>
                <a:lnTo>
                  <a:pt x="454" y="163"/>
                </a:lnTo>
                <a:cubicBezTo>
                  <a:pt x="458" y="155"/>
                  <a:pt x="468" y="153"/>
                  <a:pt x="476" y="157"/>
                </a:cubicBezTo>
                <a:cubicBezTo>
                  <a:pt x="483" y="162"/>
                  <a:pt x="486" y="171"/>
                  <a:pt x="482" y="179"/>
                </a:cubicBezTo>
                <a:lnTo>
                  <a:pt x="346" y="415"/>
                </a:lnTo>
                <a:cubicBezTo>
                  <a:pt x="343" y="420"/>
                  <a:pt x="337" y="423"/>
                  <a:pt x="332" y="423"/>
                </a:cubicBezTo>
                <a:close/>
              </a:path>
            </a:pathLst>
          </a:custGeom>
          <a:solidFill>
            <a:srgbClr val="FFFFFF"/>
          </a:solidFill>
          <a:ln w="48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技术栈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1161098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4828858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46589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Redis、Zookeeper、Nacos、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HttpComponent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389063" y="2243773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中间件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517683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K8s、Docker、Git、Maven、IntelliJ IDEA、Postman、Jekins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5056823" y="2243773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开发</a:t>
            </a: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工具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8563293" y="1563053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8887778" y="2867978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Tomcat、Weblogic、Nginx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8791258" y="2243773"/>
            <a:ext cx="2780029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容器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610168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2"/>
            </p:custDataLst>
          </p:nvPr>
        </p:nvCxnSpPr>
        <p:spPr>
          <a:xfrm>
            <a:off x="6277928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3"/>
            </p:custDataLst>
          </p:nvPr>
        </p:nvCxnSpPr>
        <p:spPr>
          <a:xfrm>
            <a:off x="10012363" y="5442268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椭圆 27"/>
          <p:cNvSpPr/>
          <p:nvPr>
            <p:custDataLst>
              <p:tags r:id="rId14"/>
            </p:custDataLst>
          </p:nvPr>
        </p:nvSpPr>
        <p:spPr>
          <a:xfrm>
            <a:off x="2371408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15"/>
            </p:custDataLst>
          </p:nvPr>
        </p:nvSpPr>
        <p:spPr>
          <a:xfrm>
            <a:off x="2401253" y="1135698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16"/>
            </p:custDataLst>
          </p:nvPr>
        </p:nvSpPr>
        <p:spPr>
          <a:xfrm>
            <a:off x="6001703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17"/>
            </p:custDataLst>
          </p:nvPr>
        </p:nvSpPr>
        <p:spPr>
          <a:xfrm>
            <a:off x="6031548" y="1135698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18"/>
            </p:custDataLst>
          </p:nvPr>
        </p:nvSpPr>
        <p:spPr>
          <a:xfrm>
            <a:off x="9736138" y="1136333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19"/>
            </p:custDataLst>
          </p:nvPr>
        </p:nvSpPr>
        <p:spPr>
          <a:xfrm>
            <a:off x="9765983" y="1136333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: 形状 24"/>
          <p:cNvSpPr/>
          <p:nvPr>
            <p:custDataLst>
              <p:tags r:id="rId20"/>
            </p:custDataLst>
          </p:nvPr>
        </p:nvSpPr>
        <p:spPr>
          <a:xfrm>
            <a:off x="2676208" y="1388428"/>
            <a:ext cx="278766" cy="324277"/>
          </a:xfrm>
          <a:custGeom>
            <a:avLst/>
            <a:gdLst>
              <a:gd name="connsiteX0" fmla="*/ 127720 w 256244"/>
              <a:gd name="connsiteY0" fmla="*/ 213145 h 213449"/>
              <a:gd name="connsiteX1" fmla="*/ 110602 w 256244"/>
              <a:gd name="connsiteY1" fmla="*/ 207216 h 213449"/>
              <a:gd name="connsiteX2" fmla="*/ 10141 w 256244"/>
              <a:gd name="connsiteY2" fmla="*/ 128033 h 213449"/>
              <a:gd name="connsiteX3" fmla="*/ -379 w 256244"/>
              <a:gd name="connsiteY3" fmla="*/ 106324 h 213449"/>
              <a:gd name="connsiteX4" fmla="*/ 10141 w 256244"/>
              <a:gd name="connsiteY4" fmla="*/ 84616 h 213449"/>
              <a:gd name="connsiteX5" fmla="*/ 110650 w 256244"/>
              <a:gd name="connsiteY5" fmla="*/ 5433 h 213449"/>
              <a:gd name="connsiteX6" fmla="*/ 144838 w 256244"/>
              <a:gd name="connsiteY6" fmla="*/ 5433 h 213449"/>
              <a:gd name="connsiteX7" fmla="*/ 245347 w 256244"/>
              <a:gd name="connsiteY7" fmla="*/ 84616 h 213449"/>
              <a:gd name="connsiteX8" fmla="*/ 255866 w 256244"/>
              <a:gd name="connsiteY8" fmla="*/ 106324 h 213449"/>
              <a:gd name="connsiteX9" fmla="*/ 245347 w 256244"/>
              <a:gd name="connsiteY9" fmla="*/ 128033 h 213449"/>
              <a:gd name="connsiteX10" fmla="*/ 144838 w 256244"/>
              <a:gd name="connsiteY10" fmla="*/ 207216 h 213449"/>
              <a:gd name="connsiteX11" fmla="*/ 127720 w 256244"/>
              <a:gd name="connsiteY11" fmla="*/ 213145 h 213449"/>
              <a:gd name="connsiteX12" fmla="*/ 127720 w 256244"/>
              <a:gd name="connsiteY12" fmla="*/ 17961 h 213449"/>
              <a:gd name="connsiteX13" fmla="*/ 122030 w 256244"/>
              <a:gd name="connsiteY13" fmla="*/ 19921 h 213449"/>
              <a:gd name="connsiteX14" fmla="*/ 21521 w 256244"/>
              <a:gd name="connsiteY14" fmla="*/ 99104 h 213449"/>
              <a:gd name="connsiteX15" fmla="*/ 18030 w 256244"/>
              <a:gd name="connsiteY15" fmla="*/ 106324 h 213449"/>
              <a:gd name="connsiteX16" fmla="*/ 21521 w 256244"/>
              <a:gd name="connsiteY16" fmla="*/ 113544 h 213449"/>
              <a:gd name="connsiteX17" fmla="*/ 122030 w 256244"/>
              <a:gd name="connsiteY17" fmla="*/ 192727 h 213449"/>
              <a:gd name="connsiteX18" fmla="*/ 133410 w 256244"/>
              <a:gd name="connsiteY18" fmla="*/ 192727 h 213449"/>
              <a:gd name="connsiteX19" fmla="*/ 233919 w 256244"/>
              <a:gd name="connsiteY19" fmla="*/ 113544 h 213449"/>
              <a:gd name="connsiteX20" fmla="*/ 237409 w 256244"/>
              <a:gd name="connsiteY20" fmla="*/ 106324 h 213449"/>
              <a:gd name="connsiteX21" fmla="*/ 233919 w 256244"/>
              <a:gd name="connsiteY21" fmla="*/ 99104 h 213449"/>
              <a:gd name="connsiteX22" fmla="*/ 133458 w 256244"/>
              <a:gd name="connsiteY22" fmla="*/ 19921 h 213449"/>
              <a:gd name="connsiteX23" fmla="*/ 127720 w 256244"/>
              <a:gd name="connsiteY23" fmla="*/ 17961 h 21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" h="511">
                <a:moveTo>
                  <a:pt x="220" y="336"/>
                </a:moveTo>
                <a:cubicBezTo>
                  <a:pt x="210" y="336"/>
                  <a:pt x="201" y="333"/>
                  <a:pt x="193" y="327"/>
                </a:cubicBezTo>
                <a:lnTo>
                  <a:pt x="35" y="202"/>
                </a:lnTo>
                <a:cubicBezTo>
                  <a:pt x="24" y="194"/>
                  <a:pt x="18" y="181"/>
                  <a:pt x="18" y="168"/>
                </a:cubicBezTo>
                <a:cubicBezTo>
                  <a:pt x="18" y="154"/>
                  <a:pt x="24" y="142"/>
                  <a:pt x="35" y="134"/>
                </a:cubicBezTo>
                <a:lnTo>
                  <a:pt x="193" y="9"/>
                </a:lnTo>
                <a:cubicBezTo>
                  <a:pt x="208" y="-3"/>
                  <a:pt x="232" y="-3"/>
                  <a:pt x="247" y="9"/>
                </a:cubicBezTo>
                <a:lnTo>
                  <a:pt x="405" y="134"/>
                </a:lnTo>
                <a:cubicBezTo>
                  <a:pt x="416" y="142"/>
                  <a:pt x="422" y="154"/>
                  <a:pt x="422" y="168"/>
                </a:cubicBezTo>
                <a:cubicBezTo>
                  <a:pt x="422" y="181"/>
                  <a:pt x="416" y="194"/>
                  <a:pt x="405" y="202"/>
                </a:cubicBezTo>
                <a:lnTo>
                  <a:pt x="247" y="327"/>
                </a:lnTo>
                <a:cubicBezTo>
                  <a:pt x="239" y="333"/>
                  <a:pt x="230" y="336"/>
                  <a:pt x="220" y="336"/>
                </a:cubicBezTo>
                <a:close/>
                <a:moveTo>
                  <a:pt x="220" y="29"/>
                </a:moveTo>
                <a:cubicBezTo>
                  <a:pt x="217" y="29"/>
                  <a:pt x="214" y="30"/>
                  <a:pt x="211" y="32"/>
                </a:cubicBezTo>
                <a:lnTo>
                  <a:pt x="53" y="156"/>
                </a:lnTo>
                <a:cubicBezTo>
                  <a:pt x="49" y="159"/>
                  <a:pt x="47" y="163"/>
                  <a:pt x="47" y="168"/>
                </a:cubicBezTo>
                <a:cubicBezTo>
                  <a:pt x="47" y="172"/>
                  <a:pt x="49" y="177"/>
                  <a:pt x="53" y="179"/>
                </a:cubicBezTo>
                <a:lnTo>
                  <a:pt x="211" y="304"/>
                </a:lnTo>
                <a:cubicBezTo>
                  <a:pt x="216" y="308"/>
                  <a:pt x="224" y="308"/>
                  <a:pt x="229" y="304"/>
                </a:cubicBezTo>
                <a:lnTo>
                  <a:pt x="387" y="179"/>
                </a:lnTo>
                <a:cubicBezTo>
                  <a:pt x="391" y="176"/>
                  <a:pt x="393" y="172"/>
                  <a:pt x="393" y="168"/>
                </a:cubicBezTo>
                <a:cubicBezTo>
                  <a:pt x="393" y="163"/>
                  <a:pt x="391" y="159"/>
                  <a:pt x="387" y="156"/>
                </a:cubicBezTo>
                <a:lnTo>
                  <a:pt x="229" y="32"/>
                </a:lnTo>
                <a:cubicBezTo>
                  <a:pt x="226" y="30"/>
                  <a:pt x="223" y="29"/>
                  <a:pt x="220" y="29"/>
                </a:cubicBezTo>
                <a:close/>
                <a:moveTo>
                  <a:pt x="219" y="424"/>
                </a:moveTo>
                <a:cubicBezTo>
                  <a:pt x="210" y="424"/>
                  <a:pt x="200" y="421"/>
                  <a:pt x="192" y="414"/>
                </a:cubicBezTo>
                <a:lnTo>
                  <a:pt x="6" y="267"/>
                </a:lnTo>
                <a:cubicBezTo>
                  <a:pt x="-1" y="262"/>
                  <a:pt x="-2" y="253"/>
                  <a:pt x="3" y="246"/>
                </a:cubicBezTo>
                <a:cubicBezTo>
                  <a:pt x="8" y="240"/>
                  <a:pt x="17" y="239"/>
                  <a:pt x="24" y="244"/>
                </a:cubicBezTo>
                <a:lnTo>
                  <a:pt x="211" y="392"/>
                </a:lnTo>
                <a:cubicBezTo>
                  <a:pt x="216" y="396"/>
                  <a:pt x="223" y="396"/>
                  <a:pt x="228" y="392"/>
                </a:cubicBezTo>
                <a:lnTo>
                  <a:pt x="415" y="244"/>
                </a:lnTo>
                <a:cubicBezTo>
                  <a:pt x="422" y="239"/>
                  <a:pt x="431" y="240"/>
                  <a:pt x="436" y="246"/>
                </a:cubicBezTo>
                <a:cubicBezTo>
                  <a:pt x="441" y="253"/>
                  <a:pt x="440" y="262"/>
                  <a:pt x="433" y="267"/>
                </a:cubicBezTo>
                <a:lnTo>
                  <a:pt x="246" y="414"/>
                </a:lnTo>
                <a:cubicBezTo>
                  <a:pt x="238" y="421"/>
                  <a:pt x="229" y="424"/>
                  <a:pt x="219" y="424"/>
                </a:cubicBezTo>
                <a:close/>
                <a:moveTo>
                  <a:pt x="219" y="511"/>
                </a:moveTo>
                <a:cubicBezTo>
                  <a:pt x="210" y="511"/>
                  <a:pt x="200" y="508"/>
                  <a:pt x="192" y="501"/>
                </a:cubicBezTo>
                <a:lnTo>
                  <a:pt x="6" y="354"/>
                </a:lnTo>
                <a:cubicBezTo>
                  <a:pt x="-1" y="349"/>
                  <a:pt x="-2" y="340"/>
                  <a:pt x="3" y="333"/>
                </a:cubicBezTo>
                <a:cubicBezTo>
                  <a:pt x="8" y="327"/>
                  <a:pt x="17" y="326"/>
                  <a:pt x="24" y="331"/>
                </a:cubicBezTo>
                <a:lnTo>
                  <a:pt x="211" y="478"/>
                </a:lnTo>
                <a:cubicBezTo>
                  <a:pt x="216" y="483"/>
                  <a:pt x="223" y="483"/>
                  <a:pt x="228" y="478"/>
                </a:cubicBezTo>
                <a:lnTo>
                  <a:pt x="415" y="331"/>
                </a:lnTo>
                <a:cubicBezTo>
                  <a:pt x="422" y="326"/>
                  <a:pt x="431" y="327"/>
                  <a:pt x="436" y="333"/>
                </a:cubicBezTo>
                <a:cubicBezTo>
                  <a:pt x="441" y="340"/>
                  <a:pt x="440" y="349"/>
                  <a:pt x="433" y="354"/>
                </a:cubicBezTo>
                <a:lnTo>
                  <a:pt x="246" y="501"/>
                </a:lnTo>
                <a:cubicBezTo>
                  <a:pt x="238" y="508"/>
                  <a:pt x="229" y="511"/>
                  <a:pt x="219" y="511"/>
                </a:cubicBezTo>
                <a:close/>
              </a:path>
            </a:pathLst>
          </a:custGeom>
          <a:solidFill>
            <a:srgbClr val="FFFFFF"/>
          </a:solidFill>
          <a:ln w="478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21"/>
            </p:custDataLst>
          </p:nvPr>
        </p:nvSpPr>
        <p:spPr>
          <a:xfrm>
            <a:off x="10000933" y="1406208"/>
            <a:ext cx="359648" cy="289370"/>
          </a:xfrm>
          <a:custGeom>
            <a:avLst/>
            <a:gdLst>
              <a:gd name="connsiteX0" fmla="*/ 39291 w 79345"/>
              <a:gd name="connsiteY0" fmla="*/ 79085 h 79345"/>
              <a:gd name="connsiteX1" fmla="*/ -382 w 79345"/>
              <a:gd name="connsiteY1" fmla="*/ 39412 h 79345"/>
              <a:gd name="connsiteX2" fmla="*/ 39291 w 79345"/>
              <a:gd name="connsiteY2" fmla="*/ -261 h 79345"/>
              <a:gd name="connsiteX3" fmla="*/ 78964 w 79345"/>
              <a:gd name="connsiteY3" fmla="*/ 39412 h 79345"/>
              <a:gd name="connsiteX4" fmla="*/ 39291 w 79345"/>
              <a:gd name="connsiteY4" fmla="*/ 79085 h 79345"/>
              <a:gd name="connsiteX5" fmla="*/ 39291 w 79345"/>
              <a:gd name="connsiteY5" fmla="*/ 19042 h 79345"/>
              <a:gd name="connsiteX6" fmla="*/ 18921 w 79345"/>
              <a:gd name="connsiteY6" fmla="*/ 39412 h 79345"/>
              <a:gd name="connsiteX7" fmla="*/ 39291 w 79345"/>
              <a:gd name="connsiteY7" fmla="*/ 59782 h 79345"/>
              <a:gd name="connsiteX8" fmla="*/ 59661 w 79345"/>
              <a:gd name="connsiteY8" fmla="*/ 39412 h 79345"/>
              <a:gd name="connsiteX9" fmla="*/ 39291 w 79345"/>
              <a:gd name="connsiteY9" fmla="*/ 19042 h 7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" h="456">
                <a:moveTo>
                  <a:pt x="141" y="392"/>
                </a:moveTo>
                <a:cubicBezTo>
                  <a:pt x="139" y="392"/>
                  <a:pt x="138" y="393"/>
                  <a:pt x="138" y="395"/>
                </a:cubicBezTo>
                <a:lnTo>
                  <a:pt x="138" y="422"/>
                </a:lnTo>
                <a:cubicBezTo>
                  <a:pt x="138" y="424"/>
                  <a:pt x="139" y="425"/>
                  <a:pt x="141" y="425"/>
                </a:cubicBezTo>
                <a:lnTo>
                  <a:pt x="423" y="425"/>
                </a:lnTo>
                <a:cubicBezTo>
                  <a:pt x="425" y="425"/>
                  <a:pt x="426" y="424"/>
                  <a:pt x="426" y="422"/>
                </a:cubicBezTo>
                <a:lnTo>
                  <a:pt x="426" y="395"/>
                </a:lnTo>
                <a:cubicBezTo>
                  <a:pt x="426" y="393"/>
                  <a:pt x="425" y="392"/>
                  <a:pt x="423" y="392"/>
                </a:cubicBezTo>
                <a:lnTo>
                  <a:pt x="141" y="392"/>
                </a:lnTo>
                <a:close/>
                <a:moveTo>
                  <a:pt x="471" y="261"/>
                </a:moveTo>
                <a:lnTo>
                  <a:pt x="471" y="294"/>
                </a:lnTo>
                <a:lnTo>
                  <a:pt x="536" y="294"/>
                </a:lnTo>
                <a:lnTo>
                  <a:pt x="536" y="261"/>
                </a:lnTo>
                <a:lnTo>
                  <a:pt x="471" y="261"/>
                </a:lnTo>
                <a:close/>
                <a:moveTo>
                  <a:pt x="30" y="261"/>
                </a:moveTo>
                <a:lnTo>
                  <a:pt x="30" y="294"/>
                </a:lnTo>
                <a:lnTo>
                  <a:pt x="96" y="294"/>
                </a:lnTo>
                <a:lnTo>
                  <a:pt x="96" y="261"/>
                </a:lnTo>
                <a:lnTo>
                  <a:pt x="30" y="261"/>
                </a:lnTo>
                <a:close/>
                <a:moveTo>
                  <a:pt x="284" y="30"/>
                </a:moveTo>
                <a:cubicBezTo>
                  <a:pt x="266" y="30"/>
                  <a:pt x="252" y="45"/>
                  <a:pt x="252" y="62"/>
                </a:cubicBezTo>
                <a:cubicBezTo>
                  <a:pt x="252" y="80"/>
                  <a:pt x="266" y="95"/>
                  <a:pt x="284" y="95"/>
                </a:cubicBezTo>
                <a:cubicBezTo>
                  <a:pt x="297" y="95"/>
                  <a:pt x="308" y="86"/>
                  <a:pt x="313" y="75"/>
                </a:cubicBezTo>
                <a:lnTo>
                  <a:pt x="315" y="70"/>
                </a:lnTo>
                <a:lnTo>
                  <a:pt x="315" y="55"/>
                </a:lnTo>
                <a:lnTo>
                  <a:pt x="313" y="50"/>
                </a:lnTo>
                <a:cubicBezTo>
                  <a:pt x="308" y="38"/>
                  <a:pt x="297" y="30"/>
                  <a:pt x="284" y="30"/>
                </a:cubicBezTo>
                <a:close/>
                <a:moveTo>
                  <a:pt x="284" y="0"/>
                </a:moveTo>
                <a:cubicBezTo>
                  <a:pt x="312" y="0"/>
                  <a:pt x="336" y="18"/>
                  <a:pt x="343" y="44"/>
                </a:cubicBezTo>
                <a:lnTo>
                  <a:pt x="344" y="44"/>
                </a:lnTo>
                <a:lnTo>
                  <a:pt x="474" y="44"/>
                </a:lnTo>
                <a:cubicBezTo>
                  <a:pt x="500" y="44"/>
                  <a:pt x="521" y="65"/>
                  <a:pt x="521" y="91"/>
                </a:cubicBezTo>
                <a:lnTo>
                  <a:pt x="521" y="231"/>
                </a:lnTo>
                <a:lnTo>
                  <a:pt x="536" y="231"/>
                </a:lnTo>
                <a:cubicBezTo>
                  <a:pt x="553" y="231"/>
                  <a:pt x="566" y="244"/>
                  <a:pt x="566" y="261"/>
                </a:cubicBezTo>
                <a:lnTo>
                  <a:pt x="566" y="294"/>
                </a:lnTo>
                <a:cubicBezTo>
                  <a:pt x="566" y="311"/>
                  <a:pt x="553" y="325"/>
                  <a:pt x="536" y="325"/>
                </a:cubicBezTo>
                <a:lnTo>
                  <a:pt x="471" y="325"/>
                </a:lnTo>
                <a:cubicBezTo>
                  <a:pt x="454" y="325"/>
                  <a:pt x="440" y="311"/>
                  <a:pt x="440" y="294"/>
                </a:cubicBezTo>
                <a:lnTo>
                  <a:pt x="440" y="261"/>
                </a:lnTo>
                <a:cubicBezTo>
                  <a:pt x="440" y="244"/>
                  <a:pt x="454" y="231"/>
                  <a:pt x="471" y="231"/>
                </a:cubicBezTo>
                <a:lnTo>
                  <a:pt x="491" y="231"/>
                </a:lnTo>
                <a:lnTo>
                  <a:pt x="491" y="91"/>
                </a:lnTo>
                <a:cubicBezTo>
                  <a:pt x="491" y="82"/>
                  <a:pt x="483" y="75"/>
                  <a:pt x="474" y="75"/>
                </a:cubicBezTo>
                <a:lnTo>
                  <a:pt x="345" y="75"/>
                </a:lnTo>
                <a:lnTo>
                  <a:pt x="344" y="79"/>
                </a:lnTo>
                <a:cubicBezTo>
                  <a:pt x="338" y="101"/>
                  <a:pt x="319" y="119"/>
                  <a:pt x="296" y="124"/>
                </a:cubicBezTo>
                <a:lnTo>
                  <a:pt x="296" y="124"/>
                </a:lnTo>
                <a:lnTo>
                  <a:pt x="296" y="361"/>
                </a:lnTo>
                <a:lnTo>
                  <a:pt x="423" y="361"/>
                </a:lnTo>
                <a:cubicBezTo>
                  <a:pt x="442" y="361"/>
                  <a:pt x="457" y="376"/>
                  <a:pt x="457" y="395"/>
                </a:cubicBezTo>
                <a:lnTo>
                  <a:pt x="457" y="422"/>
                </a:lnTo>
                <a:cubicBezTo>
                  <a:pt x="457" y="441"/>
                  <a:pt x="442" y="456"/>
                  <a:pt x="423" y="456"/>
                </a:cubicBezTo>
                <a:lnTo>
                  <a:pt x="141" y="456"/>
                </a:lnTo>
                <a:cubicBezTo>
                  <a:pt x="122" y="456"/>
                  <a:pt x="107" y="441"/>
                  <a:pt x="107" y="422"/>
                </a:cubicBezTo>
                <a:lnTo>
                  <a:pt x="107" y="395"/>
                </a:lnTo>
                <a:cubicBezTo>
                  <a:pt x="107" y="376"/>
                  <a:pt x="122" y="361"/>
                  <a:pt x="141" y="361"/>
                </a:cubicBezTo>
                <a:lnTo>
                  <a:pt x="265" y="361"/>
                </a:lnTo>
                <a:lnTo>
                  <a:pt x="265" y="123"/>
                </a:lnTo>
                <a:lnTo>
                  <a:pt x="269" y="123"/>
                </a:lnTo>
                <a:lnTo>
                  <a:pt x="265" y="122"/>
                </a:lnTo>
                <a:cubicBezTo>
                  <a:pt x="245" y="116"/>
                  <a:pt x="228" y="99"/>
                  <a:pt x="223" y="78"/>
                </a:cubicBezTo>
                <a:lnTo>
                  <a:pt x="223" y="75"/>
                </a:lnTo>
                <a:lnTo>
                  <a:pt x="92" y="75"/>
                </a:lnTo>
                <a:cubicBezTo>
                  <a:pt x="83" y="75"/>
                  <a:pt x="75" y="82"/>
                  <a:pt x="75" y="91"/>
                </a:cubicBezTo>
                <a:lnTo>
                  <a:pt x="75" y="231"/>
                </a:lnTo>
                <a:lnTo>
                  <a:pt x="96" y="231"/>
                </a:lnTo>
                <a:cubicBezTo>
                  <a:pt x="112" y="231"/>
                  <a:pt x="126" y="244"/>
                  <a:pt x="126" y="261"/>
                </a:cubicBezTo>
                <a:lnTo>
                  <a:pt x="126" y="294"/>
                </a:lnTo>
                <a:cubicBezTo>
                  <a:pt x="126" y="311"/>
                  <a:pt x="112" y="325"/>
                  <a:pt x="96" y="325"/>
                </a:cubicBezTo>
                <a:lnTo>
                  <a:pt x="30" y="325"/>
                </a:lnTo>
                <a:cubicBezTo>
                  <a:pt x="14" y="325"/>
                  <a:pt x="0" y="311"/>
                  <a:pt x="0" y="294"/>
                </a:cubicBezTo>
                <a:lnTo>
                  <a:pt x="0" y="261"/>
                </a:lnTo>
                <a:cubicBezTo>
                  <a:pt x="0" y="244"/>
                  <a:pt x="14" y="231"/>
                  <a:pt x="30" y="231"/>
                </a:cubicBezTo>
                <a:lnTo>
                  <a:pt x="45" y="231"/>
                </a:lnTo>
                <a:lnTo>
                  <a:pt x="45" y="91"/>
                </a:lnTo>
                <a:cubicBezTo>
                  <a:pt x="45" y="65"/>
                  <a:pt x="66" y="44"/>
                  <a:pt x="92" y="44"/>
                </a:cubicBezTo>
                <a:lnTo>
                  <a:pt x="224" y="44"/>
                </a:lnTo>
                <a:lnTo>
                  <a:pt x="224" y="44"/>
                </a:lnTo>
                <a:cubicBezTo>
                  <a:pt x="232" y="18"/>
                  <a:pt x="256" y="0"/>
                  <a:pt x="284" y="0"/>
                </a:cubicBezTo>
                <a:close/>
              </a:path>
            </a:pathLst>
          </a:custGeom>
          <a:solidFill>
            <a:srgbClr val="FFFFFF"/>
          </a:solidFill>
          <a:ln w="49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46" name="任意多边形: 形状 15"/>
          <p:cNvSpPr/>
          <p:nvPr>
            <p:custDataLst>
              <p:tags r:id="rId22"/>
            </p:custDataLst>
          </p:nvPr>
        </p:nvSpPr>
        <p:spPr>
          <a:xfrm>
            <a:off x="6305868" y="1388428"/>
            <a:ext cx="280800" cy="323851"/>
          </a:xfrm>
          <a:custGeom>
            <a:avLst/>
            <a:gdLst>
              <a:gd name="connsiteX0" fmla="*/ 131280 w 141701"/>
              <a:gd name="connsiteY0" fmla="*/ 20007 h 20395"/>
              <a:gd name="connsiteX1" fmla="*/ 9780 w 141701"/>
              <a:gd name="connsiteY1" fmla="*/ 20007 h 20395"/>
              <a:gd name="connsiteX2" fmla="*/ -321 w 141701"/>
              <a:gd name="connsiteY2" fmla="*/ 9809 h 20395"/>
              <a:gd name="connsiteX3" fmla="*/ 9780 w 141701"/>
              <a:gd name="connsiteY3" fmla="*/ -389 h 20395"/>
              <a:gd name="connsiteX4" fmla="*/ 131280 w 141701"/>
              <a:gd name="connsiteY4" fmla="*/ -389 h 20395"/>
              <a:gd name="connsiteX5" fmla="*/ 141381 w 141701"/>
              <a:gd name="connsiteY5" fmla="*/ 9809 h 20395"/>
              <a:gd name="connsiteX6" fmla="*/ 131280 w 141701"/>
              <a:gd name="connsiteY6" fmla="*/ 20007 h 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" h="510">
                <a:moveTo>
                  <a:pt x="278" y="270"/>
                </a:moveTo>
                <a:lnTo>
                  <a:pt x="87" y="270"/>
                </a:lnTo>
                <a:cubicBezTo>
                  <a:pt x="78" y="270"/>
                  <a:pt x="71" y="263"/>
                  <a:pt x="71" y="254"/>
                </a:cubicBezTo>
                <a:cubicBezTo>
                  <a:pt x="71" y="245"/>
                  <a:pt x="78" y="238"/>
                  <a:pt x="87" y="238"/>
                </a:cubicBezTo>
                <a:lnTo>
                  <a:pt x="278" y="238"/>
                </a:lnTo>
                <a:cubicBezTo>
                  <a:pt x="287" y="238"/>
                  <a:pt x="294" y="245"/>
                  <a:pt x="294" y="254"/>
                </a:cubicBezTo>
                <a:cubicBezTo>
                  <a:pt x="294" y="263"/>
                  <a:pt x="287" y="270"/>
                  <a:pt x="278" y="270"/>
                </a:cubicBezTo>
                <a:close/>
                <a:moveTo>
                  <a:pt x="326" y="159"/>
                </a:moveTo>
                <a:lnTo>
                  <a:pt x="87" y="159"/>
                </a:lnTo>
                <a:cubicBezTo>
                  <a:pt x="78" y="159"/>
                  <a:pt x="71" y="152"/>
                  <a:pt x="71" y="143"/>
                </a:cubicBezTo>
                <a:cubicBezTo>
                  <a:pt x="71" y="134"/>
                  <a:pt x="78" y="127"/>
                  <a:pt x="87" y="127"/>
                </a:cubicBezTo>
                <a:lnTo>
                  <a:pt x="326" y="127"/>
                </a:lnTo>
                <a:cubicBezTo>
                  <a:pt x="335" y="127"/>
                  <a:pt x="342" y="134"/>
                  <a:pt x="342" y="143"/>
                </a:cubicBezTo>
                <a:cubicBezTo>
                  <a:pt x="342" y="152"/>
                  <a:pt x="335" y="159"/>
                  <a:pt x="326" y="159"/>
                </a:cubicBezTo>
                <a:close/>
                <a:moveTo>
                  <a:pt x="388" y="510"/>
                </a:moveTo>
                <a:lnTo>
                  <a:pt x="43" y="510"/>
                </a:lnTo>
                <a:cubicBezTo>
                  <a:pt x="19" y="510"/>
                  <a:pt x="0" y="492"/>
                  <a:pt x="0" y="470"/>
                </a:cubicBezTo>
                <a:lnTo>
                  <a:pt x="0" y="40"/>
                </a:lnTo>
                <a:cubicBezTo>
                  <a:pt x="0" y="18"/>
                  <a:pt x="19" y="0"/>
                  <a:pt x="43" y="0"/>
                </a:cubicBezTo>
                <a:lnTo>
                  <a:pt x="388" y="0"/>
                </a:lnTo>
                <a:cubicBezTo>
                  <a:pt x="412" y="0"/>
                  <a:pt x="431" y="18"/>
                  <a:pt x="431" y="40"/>
                </a:cubicBezTo>
                <a:lnTo>
                  <a:pt x="431" y="104"/>
                </a:lnTo>
                <a:cubicBezTo>
                  <a:pt x="431" y="113"/>
                  <a:pt x="424" y="120"/>
                  <a:pt x="415" y="120"/>
                </a:cubicBezTo>
                <a:cubicBezTo>
                  <a:pt x="406" y="120"/>
                  <a:pt x="399" y="113"/>
                  <a:pt x="399" y="104"/>
                </a:cubicBezTo>
                <a:lnTo>
                  <a:pt x="399" y="40"/>
                </a:lnTo>
                <a:cubicBezTo>
                  <a:pt x="399" y="36"/>
                  <a:pt x="394" y="32"/>
                  <a:pt x="388" y="32"/>
                </a:cubicBezTo>
                <a:lnTo>
                  <a:pt x="43" y="32"/>
                </a:lnTo>
                <a:cubicBezTo>
                  <a:pt x="37" y="32"/>
                  <a:pt x="32" y="36"/>
                  <a:pt x="32" y="40"/>
                </a:cubicBezTo>
                <a:lnTo>
                  <a:pt x="32" y="470"/>
                </a:lnTo>
                <a:cubicBezTo>
                  <a:pt x="32" y="474"/>
                  <a:pt x="37" y="478"/>
                  <a:pt x="43" y="478"/>
                </a:cubicBezTo>
                <a:lnTo>
                  <a:pt x="388" y="478"/>
                </a:lnTo>
                <a:cubicBezTo>
                  <a:pt x="394" y="478"/>
                  <a:pt x="399" y="474"/>
                  <a:pt x="399" y="470"/>
                </a:cubicBezTo>
                <a:lnTo>
                  <a:pt x="399" y="445"/>
                </a:lnTo>
                <a:cubicBezTo>
                  <a:pt x="399" y="436"/>
                  <a:pt x="406" y="429"/>
                  <a:pt x="415" y="429"/>
                </a:cubicBezTo>
                <a:cubicBezTo>
                  <a:pt x="424" y="429"/>
                  <a:pt x="431" y="436"/>
                  <a:pt x="431" y="445"/>
                </a:cubicBezTo>
                <a:lnTo>
                  <a:pt x="431" y="470"/>
                </a:lnTo>
                <a:cubicBezTo>
                  <a:pt x="431" y="492"/>
                  <a:pt x="412" y="510"/>
                  <a:pt x="388" y="510"/>
                </a:cubicBezTo>
                <a:close/>
                <a:moveTo>
                  <a:pt x="278" y="382"/>
                </a:moveTo>
                <a:lnTo>
                  <a:pt x="87" y="382"/>
                </a:lnTo>
                <a:cubicBezTo>
                  <a:pt x="78" y="382"/>
                  <a:pt x="71" y="375"/>
                  <a:pt x="71" y="366"/>
                </a:cubicBezTo>
                <a:cubicBezTo>
                  <a:pt x="71" y="357"/>
                  <a:pt x="78" y="350"/>
                  <a:pt x="87" y="350"/>
                </a:cubicBezTo>
                <a:lnTo>
                  <a:pt x="278" y="350"/>
                </a:lnTo>
                <a:cubicBezTo>
                  <a:pt x="287" y="350"/>
                  <a:pt x="294" y="357"/>
                  <a:pt x="294" y="366"/>
                </a:cubicBezTo>
                <a:cubicBezTo>
                  <a:pt x="294" y="375"/>
                  <a:pt x="287" y="382"/>
                  <a:pt x="278" y="382"/>
                </a:cubicBezTo>
                <a:close/>
                <a:moveTo>
                  <a:pt x="332" y="423"/>
                </a:moveTo>
                <a:cubicBezTo>
                  <a:pt x="329" y="423"/>
                  <a:pt x="326" y="422"/>
                  <a:pt x="324" y="421"/>
                </a:cubicBezTo>
                <a:cubicBezTo>
                  <a:pt x="316" y="416"/>
                  <a:pt x="313" y="407"/>
                  <a:pt x="318" y="399"/>
                </a:cubicBezTo>
                <a:lnTo>
                  <a:pt x="454" y="163"/>
                </a:lnTo>
                <a:cubicBezTo>
                  <a:pt x="458" y="155"/>
                  <a:pt x="468" y="153"/>
                  <a:pt x="476" y="157"/>
                </a:cubicBezTo>
                <a:cubicBezTo>
                  <a:pt x="483" y="162"/>
                  <a:pt x="486" y="171"/>
                  <a:pt x="482" y="179"/>
                </a:cubicBezTo>
                <a:lnTo>
                  <a:pt x="346" y="415"/>
                </a:lnTo>
                <a:cubicBezTo>
                  <a:pt x="343" y="420"/>
                  <a:pt x="337" y="423"/>
                  <a:pt x="332" y="423"/>
                </a:cubicBezTo>
                <a:close/>
              </a:path>
            </a:pathLst>
          </a:custGeom>
          <a:solidFill>
            <a:srgbClr val="FFFFFF"/>
          </a:solidFill>
          <a:ln w="48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其他</a:t>
            </a:r>
            <a:endParaRPr lang="zh-CN" altLang="en-US" dirty="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/data/temp/f5603e5d-1844-11ef-92d6-56b9b1d1e91a.jpg@base@tag=imgScale&amp;m=1&amp;w=484&amp;h=995&amp;q=95f5603e5d-1844-11ef-92d6-56b9b1d1e91a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3704" r="13704"/>
          <a:stretch>
            <a:fillRect/>
          </a:stretch>
        </p:blipFill>
        <p:spPr>
          <a:xfrm>
            <a:off x="695960" y="1918018"/>
            <a:ext cx="174504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/data/temp/f56041fa-1844-11ef-92d6-56b9b1d1e91a.png@base@tag=imgScale&amp;m=1&amp;w=484&amp;h=995&amp;q=95f56041fa-1844-11ef-92d6-56b9b1d1e91a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8158" r="18985"/>
          <a:stretch>
            <a:fillRect/>
          </a:stretch>
        </p:blipFill>
        <p:spPr>
          <a:xfrm>
            <a:off x="429514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7146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。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574925" y="349345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软考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三级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245225" y="3558858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2022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年度部门优秀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员工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/data/temp/f56048f0-1844-11ef-92d6-56b9b1d1e91a.jpg@base@tag=imgScale&amp;m=1&amp;w=484&amp;h=995&amp;q=95f56048f0-1844-11ef-92d6-56b9b1d1e91a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4405" r="24405"/>
          <a:stretch>
            <a:fillRect/>
          </a:stretch>
        </p:blipFill>
        <p:spPr>
          <a:xfrm>
            <a:off x="789686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9915525" y="389540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262626"/>
                </a:solidFill>
                <a:latin typeface="+mn-ea"/>
                <a:cs typeface="+mn-ea"/>
              </a:rPr>
              <a:t>https://peipengnote.cn/</a:t>
            </a:r>
            <a:endParaRPr lang="zh-CN" altLang="en-US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9915525" y="2352040"/>
            <a:ext cx="1306830" cy="13519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个人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博客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35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35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1"/>
  <p:tag name="KSO_WM_TEMPLATE_THUMBS_INDEX" val="1、9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51_1*a*1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PRESET_TEXT" val="单击此处&#10;添加文档标题"/>
</p:tagLst>
</file>

<file path=ppt/tags/tag14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351_1*f*4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PRESET_TEXT" val="汇报人：WPS"/>
</p:tagLst>
</file>

<file path=ppt/tags/tag14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351_1*f*4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PRESET_TEXT" val="汇报人：WPS"/>
</p:tagLst>
</file>

<file path=ppt/tags/tag14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351_1*f*4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PRESET_TEXT" val="汇报人：WPS"/>
</p:tagLst>
</file>

<file path=ppt/tags/tag148.xml><?xml version="1.0" encoding="utf-8"?>
<p:tagLst xmlns:p="http://schemas.openxmlformats.org/presentationml/2006/main">
  <p:tag name="KSO_WM_SLIDE_ID" val="custom2023335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51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1_6*a*1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15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351_6*l_h_i*1_1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351_6*l_h_i*1_2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351_6*l_h_a*1_2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"/>
  <p:tag name="KSO_WM_UNIT_TEXT_FILL_FORE_SCHEMECOLOR_INDEX" val="15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351_6*l_h_i*1_3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351_6*l_h_a*1_3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"/>
  <p:tag name="KSO_WM_UNIT_TEXT_FILL_FORE_SCHEMECOLOR_INDEX" val="15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351_6*l_h_i*1_5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351_6*l_h_a*1_5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"/>
  <p:tag name="KSO_WM_UNIT_TEXT_FILL_FORE_SCHEMECOLOR_INDEX" val="1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3351_6*l_h_i*1_6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3351_6*l_h_a*1_6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"/>
  <p:tag name="KSO_WM_UNIT_TEXT_FILL_FORE_SCHEMECOLOR_INDEX" val="1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351_6*l_h_i*1_4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351_6*l_h_a*1_4_1"/>
  <p:tag name="KSO_WM_TEMPLATE_CATEGORY" val="custom"/>
  <p:tag name="KSO_WM_TEMPLATE_INDEX" val="202333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50.5146484375,&quot;left&quot;:469.74424455297265,&quot;top&quot;:137.98944743479333,&quot;width&quot;:457.667015289546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目录项标题"/>
  <p:tag name="KSO_WM_UNIT_TEXT_FILL_FORE_SCHEMECOLOR_INDEX" val="1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SLIDE_ID" val="custom20233351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351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16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3351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3351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67.xml><?xml version="1.0" encoding="utf-8"?>
<p:tagLst xmlns:p="http://schemas.openxmlformats.org/presentationml/2006/main">
  <p:tag name="KSO_WM_UNIT_TEXTBOXSTYLE_GUID" val="{40ce7dfe-bf93-4bec-b63d-caa56e077030}"/>
</p:tagLst>
</file>

<file path=ppt/tags/tag168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23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0ce7dfe-bf93-4bec-b63d-caa56e077030}"/>
</p:tagLst>
</file>

<file path=ppt/tags/tag169.xml><?xml version="1.0" encoding="utf-8"?>
<p:tagLst xmlns:p="http://schemas.openxmlformats.org/presentationml/2006/main">
  <p:tag name="KSO_WM_UNIT_TEXTBOXSTYLE_SHAPETYPE" val="1"/>
  <p:tag name="KSO_WM_UNIT_TEXTBOXSTYLE_ADJUSTLEFT" val="100_-3.975037"/>
  <p:tag name="KSO_WM_UNIT_TEXTBOXSTYLE_ADJUSTTOP" val="100_-6.9003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3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0ce7dfe-bf93-4bec-b63d-caa56e077030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TEXTBOXSTYLE_ADJUSTWIDTH" val="100_72.10001"/>
  <p:tag name="KSO_WM_UNIT_TEXTBOXSTYLE_ADJUSTHEIGTH" val="100_67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3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0ce7dfe-bf93-4bec-b63d-caa56e077030}"/>
</p:tagLst>
</file>

<file path=ppt/tags/tag171.xml><?xml version="1.0" encoding="utf-8"?>
<p:tagLst xmlns:p="http://schemas.openxmlformats.org/presentationml/2006/main">
  <p:tag name="KSO_WM_UNIT_TEXTBOXSTYLE_SHAPETYPE" val="1"/>
  <p:tag name="KSO_WM_UNIT_TEXTBOXSTYLE_ADJUSTLEFT" val="0_-25.07503"/>
  <p:tag name="KSO_WM_UNIT_TEXTBOXSTYLE_ADJUSTTOP" val="0_-24"/>
  <p:tag name="KSO_WM_UNIT_TEXTBOXSTYLE_ADJUSTWIDTH" val="100_50.14999"/>
  <p:tag name="KSO_WM_UNIT_TEXTBOXSTYLE_ADJUSTHEIGTH" val="100_47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3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0ce7dfe-bf93-4bec-b63d-caa56e077030}"/>
</p:tagLst>
</file>

<file path=ppt/tags/tag17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23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40ce7dfe-bf93-4bec-b63d-caa56e077030}"/>
  <p:tag name="KSO_WM_UNIT_TEXTBOXSTYLE_TEMPLATEID" val="3135313"/>
  <p:tag name="KSO_WM_UNIT_TEXTBOXSTYLE_TYPE" val="8"/>
</p:tagLst>
</file>

<file path=ppt/tags/tag173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351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75.xml><?xml version="1.0" encoding="utf-8"?>
<p:tagLst xmlns:p="http://schemas.openxmlformats.org/presentationml/2006/main">
  <p:tag name="KSO_WM_UNIT_TEXTBOXSTYLE_GUID" val="{6f8bdd90-5923-462b-8f97-4cb10697f3d2}"/>
</p:tagLst>
</file>

<file path=ppt/tags/tag176.xml><?xml version="1.0" encoding="utf-8"?>
<p:tagLst xmlns:p="http://schemas.openxmlformats.org/presentationml/2006/main">
  <p:tag name="KSO_WM_UNIT_TEXTBOXSTYLE_SHAPETYPE" val="1"/>
  <p:tag name="KSO_WM_UNIT_TEXTBOXSTYLE_ADJUSTLEFT" val="0_-37.75"/>
  <p:tag name="KSO_WM_UNIT_TEXTBOXSTYLE_ADJUSTTOP" val="0_-19.70001"/>
  <p:tag name="KSO_WM_UNIT_TEXTBOXSTYLE_ADJUSTWIDTH" val="100_75.45001"/>
  <p:tag name="KSO_WM_UNIT_TEXTBOXSTYLE_ADJUSTHEIGTH" val="100_39.3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22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f8bdd90-5923-462b-8f97-4cb10697f3d2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2*i*3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22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f8bdd90-5923-462b-8f97-4cb10697f3d2}"/>
  <p:tag name="KSO_WM_UNIT_TEXTBOXSTYLE_TEMPLATEID" val="3135312"/>
  <p:tag name="KSO_WM_UNIT_TEXTBOXSTYLE_TYPE" val="8"/>
</p:tagLst>
</file>

<file path=ppt/tags/tag179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351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1775"/>
  <p:tag name="KSO_WM_UNIT_ID" val="custom20231775_1*a*1"/>
  <p:tag name="KSO_WM_UNIT_PRESET_TEXT" val="单击此处添加标题"/>
</p:tagLst>
</file>

<file path=ppt/tags/tag181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82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83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5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7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88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3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5_2*l_h_a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91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92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93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4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3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5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6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7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8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99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59*71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22*2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01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2*l_h_x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625*141.1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1"/>
  <p:tag name="KSO_WM_TEMPLATE_SUBCATEGORY" val="0"/>
  <p:tag name="KSO_WM_SLIDE_INDEX" val="1"/>
  <p:tag name="KSO_WM_TAG_VERSION" val="3.0"/>
  <p:tag name="KSO_WM_SLIDE_ID" val="custom20231775_1"/>
  <p:tag name="KSO_WM_SLIDE_ITEM_CNT" val="3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1775"/>
  <p:tag name="KSO_WM_UNIT_ID" val="custom20231775_1*a*1"/>
  <p:tag name="KSO_WM_UNIT_PRESET_TEXT" val="单击此处添加标题"/>
</p:tagLst>
</file>

<file path=ppt/tags/tag204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205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206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8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211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3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5_2*l_h_a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86.9750454735944,&quot;top&quot;:83.22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13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214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215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216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17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3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18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19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21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22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59*71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23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22*2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24.xml><?xml version="1.0" encoding="utf-8"?>
<p:tagLst xmlns:p="http://schemas.openxmlformats.org/presentationml/2006/main">
  <p:tag name="KSO_WM_DIAGRAM_VIRTUALLY_FRAME" val="{&quot;height&quot;:376.54998779296875,&quot;left&quot;:86.9750454735944,&quot;top&quot;:83.2250454735944,&quot;width&quot;:846.5499877929688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2*l_h_x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2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625*141.1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1"/>
  <p:tag name="KSO_WM_TEMPLATE_SUBCATEGORY" val="0"/>
  <p:tag name="KSO_WM_SLIDE_INDEX" val="1"/>
  <p:tag name="KSO_WM_TAG_VERSION" val="3.0"/>
  <p:tag name="KSO_WM_SLIDE_ID" val="custom20231775_1"/>
  <p:tag name="KSO_WM_SLIDE_ITEM_CNT" val="3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5.562482189268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3351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586_1*d*1"/>
  <p:tag name="KSO_WM_TEMPLATE_CATEGORY" val="custom"/>
  <p:tag name="KSO_WM_TEMPLATE_INDEX" val="20233586"/>
  <p:tag name="KSO_WM_UNIT_LAYERLEVEL" val="1"/>
  <p:tag name="KSO_WM_TAG_VERSION" val="3.0"/>
  <p:tag name="KSO_WM_BEAUTIFY_FLAG" val="#wm#"/>
  <p:tag name="KSO_WM_UNIT_VALUE" val="1904*1828"/>
  <p:tag name="KSO_WM_UNIT_TYPE" val="d"/>
  <p:tag name="KSO_WM_UNIT_INDEX" val="1"/>
  <p:tag name="KSO_WM_UNIT_LINE_FORE_SCHEMECOLOR_INDEX" val="13"/>
  <p:tag name="KSO_WM_UNIT_LINE_FILL_TYPE" val="2"/>
  <p:tag name="KSO_WM_UNIT_USESOURCEFORMAT_APPLY" val="0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custom20233586_1*a*1"/>
  <p:tag name="KSO_WM_UNIT_PRESET_TEXT" val="单击此处添加&#10;标题"/>
  <p:tag name="KSO_WM_UNIT_TEXT_FILL_FORE_SCHEMECOLOR_INDEX" val="15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17_1*l_h_f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输入您的正文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153,&quot;width&quot;:413.9346313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153,&quot;width&quot;:413.9346313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153,&quot;width&quot;:413.9346313476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53,&quot;width&quot;:413.9346313476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35*125.642"/>
  <p:tag name="KSO_WM_SLIDE_POSITION" val="56.05*311.3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351"/>
  <p:tag name="KSO_WM_TEMPLATE_SUBCATEGORY" val="0"/>
  <p:tag name="KSO_WM_SLIDE_INDEX" val="1"/>
  <p:tag name="KSO_WM_TAG_VERSION" val="3.0"/>
  <p:tag name="KSO_WM_SLIDE_ID" val="custom20233586_1"/>
  <p:tag name="KSO_WM_SLIDE_ITEM_CNT" val="1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2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54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5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5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58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2*l_h_d*1_3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3_1"/>
  <p:tag name="KSO_WM_UNIT_VALUE" val="519*519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261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2*l_h_i*1_3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2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2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2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2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14_2*l_h_f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14_2*l_h_a*1_3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9448486808715,&quot;width&quot;:840.46527559055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268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35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1_9*a*1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351_9*f*4"/>
  <p:tag name="KSO_WM_TEMPLATE_CATEGORY" val="custom"/>
  <p:tag name="KSO_WM_TEMPLATE_INDEX" val="20233351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汇报人：WPS"/>
</p:tagLst>
</file>

<file path=ppt/tags/tag271.xml><?xml version="1.0" encoding="utf-8"?>
<p:tagLst xmlns:p="http://schemas.openxmlformats.org/presentationml/2006/main">
  <p:tag name="KSO_WM_SLIDE_ID" val="custom2023335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351"/>
  <p:tag name="KSO_WM_SLIDE_TYPE" val="endPage"/>
  <p:tag name="KSO_WM_SLIDE_SUBTYPE" val="pureTxt"/>
  <p:tag name="KSO_WM_SLIDE_LAYOUT" val="a_f"/>
  <p:tag name="KSO_WM_SLIDE_LAYOUT_CNT" val="1_1"/>
</p:tagLst>
</file>

<file path=ppt/tags/tag272.xml><?xml version="1.0" encoding="utf-8"?>
<p:tagLst xmlns:p="http://schemas.openxmlformats.org/presentationml/2006/main">
  <p:tag name="resource_record_key" val="{&quot;65&quot;:[20233351],&quot;70&quot;:[3322235]}"/>
  <p:tag name="commondata" val="eyJoZGlkIjoiMjEzMjBkODRhZjBjMWQxYjI2NmIzODIxMTJjODQ1ZmMifQ==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22">
      <a:dk1>
        <a:srgbClr val="000000"/>
      </a:dk1>
      <a:lt1>
        <a:srgbClr val="FFFFFF"/>
      </a:lt1>
      <a:dk2>
        <a:srgbClr val="292D4B"/>
      </a:dk2>
      <a:lt2>
        <a:srgbClr val="CFE2FF"/>
      </a:lt2>
      <a:accent1>
        <a:srgbClr val="5799FD"/>
      </a:accent1>
      <a:accent2>
        <a:srgbClr val="6F6CE6"/>
      </a:accent2>
      <a:accent3>
        <a:srgbClr val="45B7DF"/>
      </a:accent3>
      <a:accent4>
        <a:srgbClr val="26DAB8"/>
      </a:accent4>
      <a:accent5>
        <a:srgbClr val="6A6CBE"/>
      </a:accent5>
      <a:accent6>
        <a:srgbClr val="FF6970"/>
      </a:accent6>
      <a:hlink>
        <a:srgbClr val="658BD5"/>
      </a:hlink>
      <a:folHlink>
        <a:srgbClr val="A16AA5"/>
      </a:folHlink>
    </a:clrScheme>
    <a:fontScheme name="自定义 61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WPS 演示</Application>
  <PresentationFormat>宽屏</PresentationFormat>
  <Paragraphs>162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Demibold</vt:lpstr>
      <vt:lpstr>Segoe Print</vt:lpstr>
      <vt:lpstr>MiSans Normal</vt:lpstr>
      <vt:lpstr>楷体</vt:lpstr>
      <vt:lpstr>华文楷体</vt:lpstr>
      <vt:lpstr>Segoe UI</vt:lpstr>
      <vt:lpstr>WPS</vt:lpstr>
      <vt:lpstr>Office 主题​​</vt:lpstr>
      <vt:lpstr>王培鹏Java开发应聘介绍</vt:lpstr>
      <vt:lpstr>目录</vt:lpstr>
      <vt:lpstr>姓名、年龄与经验</vt:lpstr>
      <vt:lpstr>公司与岗位</vt:lpstr>
      <vt:lpstr>PowerPoint 演示文稿</vt:lpstr>
      <vt:lpstr>PowerPoint 演示文稿</vt:lpstr>
      <vt:lpstr>编程语言与框架</vt:lpstr>
      <vt:lpstr>技术栈</vt:lpstr>
      <vt:lpstr>证书</vt:lpstr>
      <vt:lpstr>感谢观看</vt:lpstr>
      <vt:lpstr>期待进一步联系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文档存本地丢失不负责</cp:lastModifiedBy>
  <cp:revision>155</cp:revision>
  <dcterms:created xsi:type="dcterms:W3CDTF">2019-06-19T02:08:00Z</dcterms:created>
  <dcterms:modified xsi:type="dcterms:W3CDTF">2024-05-22T15:10:53Z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B7A087DA11694CA5818350646FF772E8_11</vt:lpwstr>
  </property>
</Properties>
</file>